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Jua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Ju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f0197f17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cf0197f171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f0197f171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cf0197f171_1_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f0197f171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cf0197f171_1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cf0197f171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cf0197f171_1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cf0197f171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cf0197f171_3_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cf0197f17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cf0197f17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cf0197f1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cf0197f171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f0197f17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cf0197f171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cf0197f17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cf0197f171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cf0197f17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cf0197f171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f0197f17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cf0197f171_3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Char char="●"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fmla="val 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fmla="val 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27.png"/><Relationship Id="rId22" Type="http://schemas.openxmlformats.org/officeDocument/2006/relationships/image" Target="../media/image38.png"/><Relationship Id="rId10" Type="http://schemas.openxmlformats.org/officeDocument/2006/relationships/image" Target="../media/image34.png"/><Relationship Id="rId21" Type="http://schemas.openxmlformats.org/officeDocument/2006/relationships/image" Target="../media/image35.png"/><Relationship Id="rId13" Type="http://schemas.openxmlformats.org/officeDocument/2006/relationships/image" Target="../media/image18.png"/><Relationship Id="rId12" Type="http://schemas.openxmlformats.org/officeDocument/2006/relationships/image" Target="../media/image33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5" Type="http://schemas.openxmlformats.org/officeDocument/2006/relationships/image" Target="../media/image19.png"/><Relationship Id="rId14" Type="http://schemas.openxmlformats.org/officeDocument/2006/relationships/image" Target="../media/image31.png"/><Relationship Id="rId17" Type="http://schemas.openxmlformats.org/officeDocument/2006/relationships/image" Target="../media/image37.png"/><Relationship Id="rId16" Type="http://schemas.openxmlformats.org/officeDocument/2006/relationships/image" Target="../media/image28.png"/><Relationship Id="rId5" Type="http://schemas.openxmlformats.org/officeDocument/2006/relationships/image" Target="../media/image20.png"/><Relationship Id="rId19" Type="http://schemas.openxmlformats.org/officeDocument/2006/relationships/image" Target="../media/image36.png"/><Relationship Id="rId6" Type="http://schemas.openxmlformats.org/officeDocument/2006/relationships/image" Target="../media/image23.png"/><Relationship Id="rId18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jpg"/><Relationship Id="rId4" Type="http://schemas.openxmlformats.org/officeDocument/2006/relationships/hyperlink" Target="https://j4a304.p.ssafy.io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/>
        </p:nvSpPr>
        <p:spPr>
          <a:xfrm>
            <a:off x="3496200" y="2330300"/>
            <a:ext cx="5199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E7"/>
              </a:buClr>
              <a:buSzPts val="4400"/>
              <a:buFont typeface="Malgun Gothic"/>
              <a:buNone/>
            </a:pPr>
            <a:r>
              <a:rPr lang="ko-KR" sz="1800">
                <a:solidFill>
                  <a:srgbClr val="4A86E8"/>
                </a:solidFill>
                <a:latin typeface="Jua"/>
                <a:ea typeface="Jua"/>
                <a:cs typeface="Jua"/>
                <a:sym typeface="Jua"/>
              </a:rPr>
              <a:t>#특화프로젝트 #빅데이터 #SSAFY</a:t>
            </a:r>
            <a:endParaRPr i="0" sz="1800" u="none" cap="none" strike="noStrike">
              <a:solidFill>
                <a:srgbClr val="4A86E8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" name="Google Shape;24;p8"/>
          <p:cNvSpPr txBox="1"/>
          <p:nvPr/>
        </p:nvSpPr>
        <p:spPr>
          <a:xfrm>
            <a:off x="4574250" y="4615800"/>
            <a:ext cx="3043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100">
                <a:solidFill>
                  <a:srgbClr val="666666"/>
                </a:solidFill>
                <a:latin typeface="Jua"/>
                <a:ea typeface="Jua"/>
                <a:cs typeface="Jua"/>
                <a:sym typeface="Jua"/>
              </a:rPr>
              <a:t>서울 3반 4팀</a:t>
            </a:r>
            <a:endParaRPr b="1" sz="18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" name="Google Shape;2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00" y="2703200"/>
            <a:ext cx="4372600" cy="18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7"/>
          <p:cNvSpPr txBox="1"/>
          <p:nvPr/>
        </p:nvSpPr>
        <p:spPr>
          <a:xfrm>
            <a:off x="6969614" y="1352931"/>
            <a:ext cx="20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Raw Data </a:t>
            </a:r>
            <a:endParaRPr sz="23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7" name="Google Shape;547;p17"/>
          <p:cNvSpPr txBox="1"/>
          <p:nvPr/>
        </p:nvSpPr>
        <p:spPr>
          <a:xfrm>
            <a:off x="2170725" y="2435981"/>
            <a:ext cx="24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 전처리 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2450334" y="3760562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태 그 화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6505376" y="2251175"/>
            <a:ext cx="298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데이터 전처리를 통해 </a:t>
            </a:r>
            <a:endParaRPr sz="19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데이터를 채우는 과정 </a:t>
            </a:r>
            <a:endParaRPr sz="19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50" name="Google Shape;550;p17"/>
          <p:cNvCxnSpPr/>
          <p:nvPr/>
        </p:nvCxnSpPr>
        <p:spPr>
          <a:xfrm>
            <a:off x="8043098" y="2982553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1" name="Google Shape;551;p17"/>
          <p:cNvSpPr txBox="1"/>
          <p:nvPr/>
        </p:nvSpPr>
        <p:spPr>
          <a:xfrm>
            <a:off x="6490911" y="3614575"/>
            <a:ext cx="31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채워진 데이터셋을 기반으로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태그별로 나누어 제공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52" name="Google Shape;552;p17"/>
          <p:cNvCxnSpPr>
            <a:stCxn id="551" idx="2"/>
            <a:endCxn id="553" idx="0"/>
          </p:cNvCxnSpPr>
          <p:nvPr/>
        </p:nvCxnSpPr>
        <p:spPr>
          <a:xfrm flipH="1">
            <a:off x="5777811" y="4291675"/>
            <a:ext cx="2265300" cy="4626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17"/>
          <p:cNvCxnSpPr>
            <a:stCxn id="551" idx="2"/>
            <a:endCxn id="555" idx="0"/>
          </p:cNvCxnSpPr>
          <p:nvPr/>
        </p:nvCxnSpPr>
        <p:spPr>
          <a:xfrm>
            <a:off x="8043111" y="4291675"/>
            <a:ext cx="2182200" cy="5058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17"/>
          <p:cNvCxnSpPr>
            <a:stCxn id="551" idx="2"/>
            <a:endCxn id="557" idx="0"/>
          </p:cNvCxnSpPr>
          <p:nvPr/>
        </p:nvCxnSpPr>
        <p:spPr>
          <a:xfrm flipH="1">
            <a:off x="6850011" y="4291675"/>
            <a:ext cx="1193100" cy="7407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17"/>
          <p:cNvCxnSpPr>
            <a:stCxn id="551" idx="2"/>
            <a:endCxn id="559" idx="0"/>
          </p:cNvCxnSpPr>
          <p:nvPr/>
        </p:nvCxnSpPr>
        <p:spPr>
          <a:xfrm>
            <a:off x="8043111" y="4291675"/>
            <a:ext cx="1069200" cy="734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60" name="Google Shape;560;p17"/>
          <p:cNvGrpSpPr/>
          <p:nvPr/>
        </p:nvGrpSpPr>
        <p:grpSpPr>
          <a:xfrm>
            <a:off x="5333827" y="4733917"/>
            <a:ext cx="888000" cy="328200"/>
            <a:chOff x="2758121" y="5548671"/>
            <a:chExt cx="888000" cy="328200"/>
          </a:xfrm>
        </p:grpSpPr>
        <p:sp>
          <p:nvSpPr>
            <p:cNvPr id="561" name="Google Shape;561;p17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17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62" name="Google Shape;562;p17"/>
          <p:cNvGrpSpPr/>
          <p:nvPr/>
        </p:nvGrpSpPr>
        <p:grpSpPr>
          <a:xfrm>
            <a:off x="6406196" y="5012096"/>
            <a:ext cx="888000" cy="328200"/>
            <a:chOff x="2758121" y="5548671"/>
            <a:chExt cx="888000" cy="328200"/>
          </a:xfrm>
        </p:grpSpPr>
        <p:sp>
          <p:nvSpPr>
            <p:cNvPr id="563" name="Google Shape;563;p17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p17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64" name="Google Shape;564;p17"/>
          <p:cNvGrpSpPr/>
          <p:nvPr/>
        </p:nvGrpSpPr>
        <p:grpSpPr>
          <a:xfrm>
            <a:off x="8668364" y="5005692"/>
            <a:ext cx="888000" cy="328200"/>
            <a:chOff x="2758121" y="5548671"/>
            <a:chExt cx="888000" cy="328200"/>
          </a:xfrm>
        </p:grpSpPr>
        <p:sp>
          <p:nvSpPr>
            <p:cNvPr id="565" name="Google Shape;565;p17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9" name="Google Shape;559;p17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66" name="Google Shape;566;p17"/>
          <p:cNvGrpSpPr/>
          <p:nvPr/>
        </p:nvGrpSpPr>
        <p:grpSpPr>
          <a:xfrm>
            <a:off x="9781518" y="4777107"/>
            <a:ext cx="888000" cy="328200"/>
            <a:chOff x="2758121" y="5548671"/>
            <a:chExt cx="888000" cy="328200"/>
          </a:xfrm>
        </p:grpSpPr>
        <p:sp>
          <p:nvSpPr>
            <p:cNvPr id="567" name="Google Shape;567;p17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17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568" name="Google Shape;568;p17"/>
          <p:cNvCxnSpPr>
            <a:stCxn id="551" idx="2"/>
            <a:endCxn id="569" idx="0"/>
          </p:cNvCxnSpPr>
          <p:nvPr/>
        </p:nvCxnSpPr>
        <p:spPr>
          <a:xfrm flipH="1">
            <a:off x="8025411" y="4291675"/>
            <a:ext cx="17700" cy="8352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70" name="Google Shape;570;p17"/>
          <p:cNvGrpSpPr/>
          <p:nvPr/>
        </p:nvGrpSpPr>
        <p:grpSpPr>
          <a:xfrm>
            <a:off x="7555202" y="5106555"/>
            <a:ext cx="888000" cy="328200"/>
            <a:chOff x="2758121" y="5548671"/>
            <a:chExt cx="888000" cy="328200"/>
          </a:xfrm>
        </p:grpSpPr>
        <p:sp>
          <p:nvSpPr>
            <p:cNvPr id="571" name="Google Shape;571;p17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p17"/>
            <p:cNvSpPr txBox="1"/>
            <p:nvPr/>
          </p:nvSpPr>
          <p:spPr>
            <a:xfrm>
              <a:off x="2956623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72" name="Google Shape;572;p17"/>
          <p:cNvGrpSpPr/>
          <p:nvPr/>
        </p:nvGrpSpPr>
        <p:grpSpPr>
          <a:xfrm>
            <a:off x="516420" y="310575"/>
            <a:ext cx="4817374" cy="1457900"/>
            <a:chOff x="516420" y="310575"/>
            <a:chExt cx="4817374" cy="1457900"/>
          </a:xfrm>
        </p:grpSpPr>
        <p:sp>
          <p:nvSpPr>
            <p:cNvPr id="573" name="Google Shape;573;p17"/>
            <p:cNvSpPr txBox="1"/>
            <p:nvPr/>
          </p:nvSpPr>
          <p:spPr>
            <a:xfrm>
              <a:off x="797794" y="845075"/>
              <a:ext cx="4536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쉬운 서비스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74" name="Google Shape;574;p17"/>
            <p:cNvSpPr txBox="1"/>
            <p:nvPr/>
          </p:nvSpPr>
          <p:spPr>
            <a:xfrm>
              <a:off x="516420" y="310575"/>
              <a:ext cx="2342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575" name="Google Shape;575;p17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17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10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77" name="Google Shape;577;p17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578" name="Google Shape;578;p17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79" name="Google Shape;579;p17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80" name="Google Shape;580;p17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81" name="Google Shape;581;p17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82" name="Google Shape;582;p17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2sri7kl2xIWqmZuTqnnlCRzVad8p_tmQdcQJ7ppC4VaCzNjSL3a2W6BtI9m4wVMg93-XFYxiDEcFWMphWAbLccauEVkDZzUwdVHxFAldQxVwcHFkhGX2SrjgcEBh3J9Q0Jf3NNq701s" id="587" name="Google Shape;5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600" y="1380950"/>
            <a:ext cx="9450804" cy="5175226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8" name="Google Shape;588;p18"/>
          <p:cNvGrpSpPr/>
          <p:nvPr/>
        </p:nvGrpSpPr>
        <p:grpSpPr>
          <a:xfrm>
            <a:off x="516419" y="310575"/>
            <a:ext cx="4219177" cy="1042400"/>
            <a:chOff x="516419" y="310575"/>
            <a:chExt cx="4219177" cy="1042400"/>
          </a:xfrm>
        </p:grpSpPr>
        <p:sp>
          <p:nvSpPr>
            <p:cNvPr id="589" name="Google Shape;589;p18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데이터 전처리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90" name="Google Shape;590;p18"/>
            <p:cNvSpPr txBox="1"/>
            <p:nvPr/>
          </p:nvSpPr>
          <p:spPr>
            <a:xfrm>
              <a:off x="516419" y="310575"/>
              <a:ext cx="267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591" name="Google Shape;591;p18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18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11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93" name="Google Shape;593;p18"/>
          <p:cNvGrpSpPr/>
          <p:nvPr/>
        </p:nvGrpSpPr>
        <p:grpSpPr>
          <a:xfrm>
            <a:off x="5053377" y="6706603"/>
            <a:ext cx="2085246" cy="0"/>
            <a:chOff x="5053377" y="6630403"/>
            <a:chExt cx="2085246" cy="0"/>
          </a:xfrm>
        </p:grpSpPr>
        <p:cxnSp>
          <p:nvCxnSpPr>
            <p:cNvPr id="594" name="Google Shape;594;p18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95" name="Google Shape;595;p18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96" name="Google Shape;596;p18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97" name="Google Shape;597;p18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98" name="Google Shape;598;p18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9"/>
          <p:cNvSpPr txBox="1"/>
          <p:nvPr/>
        </p:nvSpPr>
        <p:spPr>
          <a:xfrm>
            <a:off x="3643920" y="3075057"/>
            <a:ext cx="48891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NLP(자연어 처리)</a:t>
            </a:r>
            <a:endParaRPr sz="40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667590" y="537260"/>
            <a:ext cx="1846203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rPr>
              <a:t>02. 기획 배경</a:t>
            </a:r>
            <a:endParaRPr sz="1700">
              <a:solidFill>
                <a:srgbClr val="4949E7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05" name="Google Shape;605;p19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606" name="Google Shape;606;p19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7" name="Google Shape;607;p19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8" name="Google Shape;608;p19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9" name="Google Shape;609;p19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10" name="Google Shape;610;p19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73" y="1658751"/>
            <a:ext cx="4761875" cy="25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0"/>
          <p:cNvSpPr/>
          <p:nvPr/>
        </p:nvSpPr>
        <p:spPr>
          <a:xfrm>
            <a:off x="8822250" y="1746525"/>
            <a:ext cx="1977300" cy="1883700"/>
          </a:xfrm>
          <a:prstGeom prst="cloudCallout">
            <a:avLst>
              <a:gd fmla="val 24559" name="adj1"/>
              <a:gd fmla="val 77953" name="adj2"/>
            </a:avLst>
          </a:prstGeom>
          <a:solidFill>
            <a:srgbClr val="EFEFE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“싫어” 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부정적인 뜻이야</a:t>
            </a: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1450925" y="1658750"/>
            <a:ext cx="1977300" cy="1883700"/>
          </a:xfrm>
          <a:prstGeom prst="cloudCallout">
            <a:avLst>
              <a:gd fmla="val -35210" name="adj1"/>
              <a:gd fmla="val 75159" name="adj2"/>
            </a:avLst>
          </a:prstGeom>
          <a:solidFill>
            <a:srgbClr val="EFEFE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“좋아” 는 긍정적인 뜻이야</a:t>
            </a:r>
            <a:endParaRPr/>
          </a:p>
        </p:txBody>
      </p:sp>
      <p:pic>
        <p:nvPicPr>
          <p:cNvPr id="618" name="Google Shape;6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01" y="4551501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3750" y="4683300"/>
            <a:ext cx="2952750" cy="16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0"/>
          <p:cNvSpPr txBox="1"/>
          <p:nvPr/>
        </p:nvSpPr>
        <p:spPr>
          <a:xfrm>
            <a:off x="1050100" y="4104950"/>
            <a:ext cx="18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Kaggle Data_set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9337275" y="4188500"/>
            <a:ext cx="18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Kaggle Data_set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2" name="Google Shape;622;p20"/>
          <p:cNvGrpSpPr/>
          <p:nvPr/>
        </p:nvGrpSpPr>
        <p:grpSpPr>
          <a:xfrm>
            <a:off x="516420" y="310575"/>
            <a:ext cx="4219176" cy="1042400"/>
            <a:chOff x="516420" y="310575"/>
            <a:chExt cx="4219176" cy="1042400"/>
          </a:xfrm>
        </p:grpSpPr>
        <p:sp>
          <p:nvSpPr>
            <p:cNvPr id="623" name="Google Shape;623;p20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딥 러닝 - 1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624" name="Google Shape;624;p20"/>
            <p:cNvSpPr txBox="1"/>
            <p:nvPr/>
          </p:nvSpPr>
          <p:spPr>
            <a:xfrm>
              <a:off x="516420" y="310575"/>
              <a:ext cx="2430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625" name="Google Shape;625;p20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20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13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27" name="Google Shape;627;p20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628" name="Google Shape;628;p20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29" name="Google Shape;629;p20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30" name="Google Shape;630;p20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31" name="Google Shape;631;p20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32" name="Google Shape;632;p20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T04kI1TYvXtHnbNauAHcgFQTjU4a2pDY8VjFJgR5xn-WWrg9R-LPbT_CYZTckzEgO7vz1PFn5GwuYM5nbeVCxZEPa_ShNnIi_Yq4fVfGh3IOHRmVjhuX6wLvp7EgqWa6RdrJde3zfpg" id="637" name="Google Shape;6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403" y="4642481"/>
            <a:ext cx="6775536" cy="161465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wUdbDN5EojUn1CERgwVI3Qe97ZXxyrg9tbXcYxRA5VnKH7l0crN2hVDx1MD7nAkAoObWdFDTDX9wvD6ttve-Lqhr1QeURryFLE7A8WKzZp93h7RssDeCRqhJYGfzk035xlGBlf_yAf4" id="638" name="Google Shape;6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77" y="1453915"/>
            <a:ext cx="6862095" cy="296526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9" name="Google Shape;639;p21"/>
          <p:cNvGrpSpPr/>
          <p:nvPr/>
        </p:nvGrpSpPr>
        <p:grpSpPr>
          <a:xfrm>
            <a:off x="5750200" y="3674850"/>
            <a:ext cx="1144625" cy="1095300"/>
            <a:chOff x="1164375" y="4045725"/>
            <a:chExt cx="1144625" cy="1095300"/>
          </a:xfrm>
        </p:grpSpPr>
        <p:pic>
          <p:nvPicPr>
            <p:cNvPr id="640" name="Google Shape;64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3600" y="4435088"/>
              <a:ext cx="1085400" cy="31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21"/>
            <p:cNvSpPr/>
            <p:nvPr/>
          </p:nvSpPr>
          <p:spPr>
            <a:xfrm>
              <a:off x="1164375" y="4045725"/>
              <a:ext cx="1085400" cy="10953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21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643" name="Google Shape;643;p21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딥 러닝 - 2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644" name="Google Shape;644;p21"/>
            <p:cNvSpPr txBox="1"/>
            <p:nvPr/>
          </p:nvSpPr>
          <p:spPr>
            <a:xfrm>
              <a:off x="516421" y="310575"/>
              <a:ext cx="2178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645" name="Google Shape;645;p21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21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14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47" name="Google Shape;647;p21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648" name="Google Shape;648;p21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9" name="Google Shape;649;p21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50" name="Google Shape;650;p21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51" name="Google Shape;651;p21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52" name="Google Shape;652;p21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b4WVma4l7P2oUy1kF1g1Xa07KP411PbPwPT1J2R3iBKSxgz8BdH4n4pxcdfybvu_7sTeN5Bkjk8T7RINBfPi6ToGMw60wjmeKFVKQTXaWeWX5ECg30nBmZTAshOmBfY9IjRoslpVy7M" id="657" name="Google Shape;6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987" y="1400054"/>
            <a:ext cx="6623048" cy="4740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22"/>
          <p:cNvCxnSpPr/>
          <p:nvPr/>
        </p:nvCxnSpPr>
        <p:spPr>
          <a:xfrm>
            <a:off x="8379069" y="2057400"/>
            <a:ext cx="1960685" cy="128367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9" name="Google Shape;659;p22"/>
          <p:cNvCxnSpPr/>
          <p:nvPr/>
        </p:nvCxnSpPr>
        <p:spPr>
          <a:xfrm>
            <a:off x="8379069" y="2900169"/>
            <a:ext cx="1881554" cy="63433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22"/>
          <p:cNvCxnSpPr/>
          <p:nvPr/>
        </p:nvCxnSpPr>
        <p:spPr>
          <a:xfrm flipH="1" rot="10800000">
            <a:off x="9011299" y="3670231"/>
            <a:ext cx="1249324" cy="10010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1" name="Google Shape;661;p22"/>
          <p:cNvCxnSpPr/>
          <p:nvPr/>
        </p:nvCxnSpPr>
        <p:spPr>
          <a:xfrm flipH="1" rot="10800000">
            <a:off x="8386637" y="3770336"/>
            <a:ext cx="1873986" cy="136574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22"/>
          <p:cNvCxnSpPr>
            <a:endCxn id="663" idx="3"/>
          </p:cNvCxnSpPr>
          <p:nvPr/>
        </p:nvCxnSpPr>
        <p:spPr>
          <a:xfrm flipH="1">
            <a:off x="2276375" y="3496361"/>
            <a:ext cx="1281000" cy="29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22"/>
          <p:cNvCxnSpPr>
            <a:endCxn id="663" idx="3"/>
          </p:cNvCxnSpPr>
          <p:nvPr/>
        </p:nvCxnSpPr>
        <p:spPr>
          <a:xfrm rot="10800000">
            <a:off x="2276375" y="3787661"/>
            <a:ext cx="1251600" cy="21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65" name="Google Shape;6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0625" y="3318681"/>
            <a:ext cx="1249325" cy="51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75" y="3179224"/>
            <a:ext cx="1765200" cy="121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22"/>
          <p:cNvGrpSpPr/>
          <p:nvPr/>
        </p:nvGrpSpPr>
        <p:grpSpPr>
          <a:xfrm>
            <a:off x="516420" y="310575"/>
            <a:ext cx="5995180" cy="1042400"/>
            <a:chOff x="516420" y="310575"/>
            <a:chExt cx="5995180" cy="1042400"/>
          </a:xfrm>
        </p:grpSpPr>
        <p:sp>
          <p:nvSpPr>
            <p:cNvPr id="667" name="Google Shape;667;p22"/>
            <p:cNvSpPr txBox="1"/>
            <p:nvPr/>
          </p:nvSpPr>
          <p:spPr>
            <a:xfrm>
              <a:off x="797800" y="845075"/>
              <a:ext cx="5713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데이터 전처리 후 Data Set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668" name="Google Shape;668;p22"/>
            <p:cNvSpPr txBox="1"/>
            <p:nvPr/>
          </p:nvSpPr>
          <p:spPr>
            <a:xfrm>
              <a:off x="516420" y="310575"/>
              <a:ext cx="244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669" name="Google Shape;669;p22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22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15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71" name="Google Shape;671;p22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672" name="Google Shape;672;p22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3" name="Google Shape;673;p22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4" name="Google Shape;674;p22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5" name="Google Shape;675;p22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6" name="Google Shape;676;p22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3"/>
          <p:cNvSpPr txBox="1"/>
          <p:nvPr/>
        </p:nvSpPr>
        <p:spPr>
          <a:xfrm>
            <a:off x="6969614" y="1352931"/>
            <a:ext cx="20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Raw Data </a:t>
            </a:r>
            <a:endParaRPr sz="23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82" name="Google Shape;682;p23"/>
          <p:cNvSpPr txBox="1"/>
          <p:nvPr/>
        </p:nvSpPr>
        <p:spPr>
          <a:xfrm>
            <a:off x="2170725" y="2435981"/>
            <a:ext cx="24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 전처리 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83" name="Google Shape;683;p23"/>
          <p:cNvSpPr txBox="1"/>
          <p:nvPr/>
        </p:nvSpPr>
        <p:spPr>
          <a:xfrm>
            <a:off x="2450334" y="3760562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태 그 화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84" name="Google Shape;684;p23"/>
          <p:cNvSpPr txBox="1"/>
          <p:nvPr/>
        </p:nvSpPr>
        <p:spPr>
          <a:xfrm>
            <a:off x="6505376" y="2251175"/>
            <a:ext cx="298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 전처리를 통해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데이터를 채우는 과정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85" name="Google Shape;685;p23"/>
          <p:cNvCxnSpPr/>
          <p:nvPr/>
        </p:nvCxnSpPr>
        <p:spPr>
          <a:xfrm>
            <a:off x="8043098" y="2982553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86" name="Google Shape;686;p23"/>
          <p:cNvSpPr txBox="1"/>
          <p:nvPr/>
        </p:nvSpPr>
        <p:spPr>
          <a:xfrm>
            <a:off x="6490911" y="3614575"/>
            <a:ext cx="31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채워진 데이터셋을 기반으로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태그별로 나누어 제공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87" name="Google Shape;687;p23"/>
          <p:cNvCxnSpPr>
            <a:stCxn id="686" idx="2"/>
            <a:endCxn id="688" idx="0"/>
          </p:cNvCxnSpPr>
          <p:nvPr/>
        </p:nvCxnSpPr>
        <p:spPr>
          <a:xfrm flipH="1">
            <a:off x="5777811" y="4291675"/>
            <a:ext cx="2265300" cy="4626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9" name="Google Shape;689;p23"/>
          <p:cNvCxnSpPr>
            <a:stCxn id="686" idx="2"/>
            <a:endCxn id="690" idx="0"/>
          </p:cNvCxnSpPr>
          <p:nvPr/>
        </p:nvCxnSpPr>
        <p:spPr>
          <a:xfrm>
            <a:off x="8043111" y="4291675"/>
            <a:ext cx="2182200" cy="5058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1" name="Google Shape;691;p23"/>
          <p:cNvCxnSpPr>
            <a:stCxn id="686" idx="2"/>
            <a:endCxn id="692" idx="0"/>
          </p:cNvCxnSpPr>
          <p:nvPr/>
        </p:nvCxnSpPr>
        <p:spPr>
          <a:xfrm flipH="1">
            <a:off x="6850011" y="4291675"/>
            <a:ext cx="1193100" cy="7407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3" name="Google Shape;693;p23"/>
          <p:cNvCxnSpPr>
            <a:stCxn id="686" idx="2"/>
            <a:endCxn id="694" idx="0"/>
          </p:cNvCxnSpPr>
          <p:nvPr/>
        </p:nvCxnSpPr>
        <p:spPr>
          <a:xfrm>
            <a:off x="8043111" y="4291675"/>
            <a:ext cx="1069200" cy="734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95" name="Google Shape;695;p23"/>
          <p:cNvGrpSpPr/>
          <p:nvPr/>
        </p:nvGrpSpPr>
        <p:grpSpPr>
          <a:xfrm>
            <a:off x="5333827" y="4733917"/>
            <a:ext cx="888000" cy="328200"/>
            <a:chOff x="2758121" y="5548671"/>
            <a:chExt cx="888000" cy="328200"/>
          </a:xfrm>
        </p:grpSpPr>
        <p:sp>
          <p:nvSpPr>
            <p:cNvPr id="696" name="Google Shape;696;p23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23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697" name="Google Shape;697;p23"/>
          <p:cNvGrpSpPr/>
          <p:nvPr/>
        </p:nvGrpSpPr>
        <p:grpSpPr>
          <a:xfrm>
            <a:off x="6406196" y="5012096"/>
            <a:ext cx="888000" cy="328200"/>
            <a:chOff x="2758121" y="5548671"/>
            <a:chExt cx="888000" cy="328200"/>
          </a:xfrm>
        </p:grpSpPr>
        <p:sp>
          <p:nvSpPr>
            <p:cNvPr id="698" name="Google Shape;698;p23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3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699" name="Google Shape;699;p23"/>
          <p:cNvGrpSpPr/>
          <p:nvPr/>
        </p:nvGrpSpPr>
        <p:grpSpPr>
          <a:xfrm>
            <a:off x="8668364" y="5005692"/>
            <a:ext cx="888000" cy="328200"/>
            <a:chOff x="2758121" y="5548671"/>
            <a:chExt cx="888000" cy="328200"/>
          </a:xfrm>
        </p:grpSpPr>
        <p:sp>
          <p:nvSpPr>
            <p:cNvPr id="700" name="Google Shape;700;p23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3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9781518" y="4777107"/>
            <a:ext cx="888000" cy="328200"/>
            <a:chOff x="2758121" y="5548671"/>
            <a:chExt cx="888000" cy="328200"/>
          </a:xfrm>
        </p:grpSpPr>
        <p:sp>
          <p:nvSpPr>
            <p:cNvPr id="702" name="Google Shape;702;p23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23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03" name="Google Shape;703;p23"/>
          <p:cNvCxnSpPr>
            <a:stCxn id="686" idx="2"/>
            <a:endCxn id="704" idx="0"/>
          </p:cNvCxnSpPr>
          <p:nvPr/>
        </p:nvCxnSpPr>
        <p:spPr>
          <a:xfrm flipH="1">
            <a:off x="8025411" y="4291675"/>
            <a:ext cx="17700" cy="8352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705" name="Google Shape;705;p23"/>
          <p:cNvGrpSpPr/>
          <p:nvPr/>
        </p:nvGrpSpPr>
        <p:grpSpPr>
          <a:xfrm>
            <a:off x="7555202" y="5106555"/>
            <a:ext cx="888000" cy="328200"/>
            <a:chOff x="2758121" y="5548671"/>
            <a:chExt cx="888000" cy="328200"/>
          </a:xfrm>
        </p:grpSpPr>
        <p:sp>
          <p:nvSpPr>
            <p:cNvPr id="706" name="Google Shape;706;p23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23"/>
            <p:cNvSpPr txBox="1"/>
            <p:nvPr/>
          </p:nvSpPr>
          <p:spPr>
            <a:xfrm>
              <a:off x="2956623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07" name="Google Shape;707;p23"/>
          <p:cNvGrpSpPr/>
          <p:nvPr/>
        </p:nvGrpSpPr>
        <p:grpSpPr>
          <a:xfrm>
            <a:off x="516423" y="310575"/>
            <a:ext cx="4219174" cy="1042400"/>
            <a:chOff x="516423" y="310575"/>
            <a:chExt cx="4219174" cy="1042400"/>
          </a:xfrm>
        </p:grpSpPr>
        <p:sp>
          <p:nvSpPr>
            <p:cNvPr id="708" name="Google Shape;708;p23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쉬운 서비스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709" name="Google Shape;709;p23"/>
            <p:cNvSpPr txBox="1"/>
            <p:nvPr/>
          </p:nvSpPr>
          <p:spPr>
            <a:xfrm>
              <a:off x="516423" y="310575"/>
              <a:ext cx="181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10" name="Google Shape;710;p23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23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16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12" name="Google Shape;712;p23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713" name="Google Shape;713;p23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4" name="Google Shape;714;p23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5" name="Google Shape;715;p23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6" name="Google Shape;716;p23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7" name="Google Shape;717;p23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4"/>
          <p:cNvSpPr txBox="1"/>
          <p:nvPr/>
        </p:nvSpPr>
        <p:spPr>
          <a:xfrm>
            <a:off x="6969614" y="1352931"/>
            <a:ext cx="20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Raw Data </a:t>
            </a:r>
            <a:endParaRPr sz="23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3" name="Google Shape;723;p24"/>
          <p:cNvSpPr txBox="1"/>
          <p:nvPr/>
        </p:nvSpPr>
        <p:spPr>
          <a:xfrm>
            <a:off x="2170725" y="2435981"/>
            <a:ext cx="24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 전처리 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4" name="Google Shape;724;p24"/>
          <p:cNvSpPr txBox="1"/>
          <p:nvPr/>
        </p:nvSpPr>
        <p:spPr>
          <a:xfrm>
            <a:off x="2450334" y="3760562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태 그 화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5" name="Google Shape;725;p24"/>
          <p:cNvSpPr txBox="1"/>
          <p:nvPr/>
        </p:nvSpPr>
        <p:spPr>
          <a:xfrm>
            <a:off x="6505376" y="2251175"/>
            <a:ext cx="298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 전처리를 통해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데이터를 채우는 과정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726" name="Google Shape;726;p24"/>
          <p:cNvCxnSpPr/>
          <p:nvPr/>
        </p:nvCxnSpPr>
        <p:spPr>
          <a:xfrm>
            <a:off x="8043098" y="2982553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7" name="Google Shape;727;p24"/>
          <p:cNvSpPr txBox="1"/>
          <p:nvPr/>
        </p:nvSpPr>
        <p:spPr>
          <a:xfrm>
            <a:off x="6490911" y="3614575"/>
            <a:ext cx="31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채워진 데이터셋을 기반으로</a:t>
            </a:r>
            <a:endParaRPr sz="19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태그별로 나누어 제공 </a:t>
            </a:r>
            <a:endParaRPr sz="19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728" name="Google Shape;728;p24"/>
          <p:cNvCxnSpPr>
            <a:stCxn id="727" idx="2"/>
            <a:endCxn id="729" idx="0"/>
          </p:cNvCxnSpPr>
          <p:nvPr/>
        </p:nvCxnSpPr>
        <p:spPr>
          <a:xfrm flipH="1">
            <a:off x="5777811" y="4291675"/>
            <a:ext cx="2265300" cy="4626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0" name="Google Shape;730;p24"/>
          <p:cNvCxnSpPr>
            <a:stCxn id="727" idx="2"/>
            <a:endCxn id="731" idx="0"/>
          </p:cNvCxnSpPr>
          <p:nvPr/>
        </p:nvCxnSpPr>
        <p:spPr>
          <a:xfrm>
            <a:off x="8043111" y="4291675"/>
            <a:ext cx="2182200" cy="5058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2" name="Google Shape;732;p24"/>
          <p:cNvCxnSpPr>
            <a:stCxn id="727" idx="2"/>
            <a:endCxn id="733" idx="0"/>
          </p:cNvCxnSpPr>
          <p:nvPr/>
        </p:nvCxnSpPr>
        <p:spPr>
          <a:xfrm flipH="1">
            <a:off x="6850011" y="4291675"/>
            <a:ext cx="1193100" cy="7407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4" name="Google Shape;734;p24"/>
          <p:cNvCxnSpPr>
            <a:stCxn id="727" idx="2"/>
            <a:endCxn id="735" idx="0"/>
          </p:cNvCxnSpPr>
          <p:nvPr/>
        </p:nvCxnSpPr>
        <p:spPr>
          <a:xfrm>
            <a:off x="8043111" y="4291675"/>
            <a:ext cx="1069200" cy="734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736" name="Google Shape;736;p24"/>
          <p:cNvGrpSpPr/>
          <p:nvPr/>
        </p:nvGrpSpPr>
        <p:grpSpPr>
          <a:xfrm>
            <a:off x="5333827" y="4733917"/>
            <a:ext cx="888000" cy="328200"/>
            <a:chOff x="2758121" y="5548671"/>
            <a:chExt cx="888000" cy="328200"/>
          </a:xfrm>
        </p:grpSpPr>
        <p:sp>
          <p:nvSpPr>
            <p:cNvPr id="737" name="Google Shape;737;p24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24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38" name="Google Shape;738;p24"/>
          <p:cNvGrpSpPr/>
          <p:nvPr/>
        </p:nvGrpSpPr>
        <p:grpSpPr>
          <a:xfrm>
            <a:off x="6406196" y="5012096"/>
            <a:ext cx="888000" cy="328200"/>
            <a:chOff x="2758121" y="5548671"/>
            <a:chExt cx="888000" cy="328200"/>
          </a:xfrm>
        </p:grpSpPr>
        <p:sp>
          <p:nvSpPr>
            <p:cNvPr id="739" name="Google Shape;739;p24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24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8668364" y="5005692"/>
            <a:ext cx="888000" cy="328200"/>
            <a:chOff x="2758121" y="5548671"/>
            <a:chExt cx="888000" cy="328200"/>
          </a:xfrm>
        </p:grpSpPr>
        <p:sp>
          <p:nvSpPr>
            <p:cNvPr id="741" name="Google Shape;741;p24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24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42" name="Google Shape;742;p24"/>
          <p:cNvGrpSpPr/>
          <p:nvPr/>
        </p:nvGrpSpPr>
        <p:grpSpPr>
          <a:xfrm>
            <a:off x="9781518" y="4777107"/>
            <a:ext cx="888000" cy="328200"/>
            <a:chOff x="2758121" y="5548671"/>
            <a:chExt cx="888000" cy="328200"/>
          </a:xfrm>
        </p:grpSpPr>
        <p:sp>
          <p:nvSpPr>
            <p:cNvPr id="743" name="Google Shape;743;p24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24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44" name="Google Shape;744;p24"/>
          <p:cNvCxnSpPr>
            <a:stCxn id="727" idx="2"/>
            <a:endCxn id="745" idx="0"/>
          </p:cNvCxnSpPr>
          <p:nvPr/>
        </p:nvCxnSpPr>
        <p:spPr>
          <a:xfrm flipH="1">
            <a:off x="8025411" y="4291675"/>
            <a:ext cx="17700" cy="8352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746" name="Google Shape;746;p24"/>
          <p:cNvGrpSpPr/>
          <p:nvPr/>
        </p:nvGrpSpPr>
        <p:grpSpPr>
          <a:xfrm>
            <a:off x="7555202" y="5106555"/>
            <a:ext cx="888000" cy="328200"/>
            <a:chOff x="2758121" y="5548671"/>
            <a:chExt cx="888000" cy="328200"/>
          </a:xfrm>
        </p:grpSpPr>
        <p:sp>
          <p:nvSpPr>
            <p:cNvPr id="747" name="Google Shape;747;p24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24"/>
            <p:cNvSpPr txBox="1"/>
            <p:nvPr/>
          </p:nvSpPr>
          <p:spPr>
            <a:xfrm>
              <a:off x="2956623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748" name="Google Shape;748;p24"/>
          <p:cNvGrpSpPr/>
          <p:nvPr/>
        </p:nvGrpSpPr>
        <p:grpSpPr>
          <a:xfrm>
            <a:off x="516419" y="310575"/>
            <a:ext cx="4219177" cy="1042400"/>
            <a:chOff x="516419" y="310575"/>
            <a:chExt cx="4219177" cy="1042400"/>
          </a:xfrm>
        </p:grpSpPr>
        <p:sp>
          <p:nvSpPr>
            <p:cNvPr id="749" name="Google Shape;749;p24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쉬운 서비스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750" name="Google Shape;750;p24"/>
            <p:cNvSpPr txBox="1"/>
            <p:nvPr/>
          </p:nvSpPr>
          <p:spPr>
            <a:xfrm>
              <a:off x="516419" y="310575"/>
              <a:ext cx="2582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51" name="Google Shape;751;p24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24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17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53" name="Google Shape;753;p24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754" name="Google Shape;754;p24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5" name="Google Shape;755;p24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6" name="Google Shape;756;p24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7" name="Google Shape;757;p24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8" name="Google Shape;758;p24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juW54StPBKWTYYQHJaEYpl9rKqlXdyzRFzd2bC1zMG0ZfDA6S-0S5o7jPdHwMJexjNaBZG9jexGt0ET_Xd2RGqCjMRvnpSQcvFfzOnwxW-CgfseLQDZ96OOoG2KcucCXYki9DBbuEk8" id="763" name="Google Shape;7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302" y="1581146"/>
            <a:ext cx="4592270" cy="4395108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mLk8MVDVY18Dw0lMEYIjol6Y6mTbMP1CE8d_OJj9MCHZV6wUAXpnCXGw2_Fa-urvzb1Th1LqL6p5-uJL7htSfwAyJfH47U8YycculFzX3ymXUtCdpgen9zzJlQV2sygbsOU8DDSnT2c" id="764" name="Google Shape;7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429" y="1539364"/>
            <a:ext cx="3014544" cy="4654456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65" name="Google Shape;765;p25"/>
          <p:cNvCxnSpPr>
            <a:endCxn id="766" idx="1"/>
          </p:cNvCxnSpPr>
          <p:nvPr/>
        </p:nvCxnSpPr>
        <p:spPr>
          <a:xfrm>
            <a:off x="3990925" y="2511650"/>
            <a:ext cx="3474600" cy="97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25"/>
          <p:cNvCxnSpPr>
            <a:endCxn id="766" idx="1"/>
          </p:cNvCxnSpPr>
          <p:nvPr/>
        </p:nvCxnSpPr>
        <p:spPr>
          <a:xfrm>
            <a:off x="3575425" y="2878550"/>
            <a:ext cx="3890100" cy="60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25"/>
          <p:cNvCxnSpPr>
            <a:endCxn id="766" idx="1"/>
          </p:cNvCxnSpPr>
          <p:nvPr/>
        </p:nvCxnSpPr>
        <p:spPr>
          <a:xfrm flipH="1" rot="10800000">
            <a:off x="2942725" y="3481850"/>
            <a:ext cx="4522800" cy="59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25"/>
          <p:cNvCxnSpPr>
            <a:endCxn id="766" idx="1"/>
          </p:cNvCxnSpPr>
          <p:nvPr/>
        </p:nvCxnSpPr>
        <p:spPr>
          <a:xfrm flipH="1" rot="10800000">
            <a:off x="2800525" y="3481850"/>
            <a:ext cx="4665000" cy="94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25"/>
          <p:cNvCxnSpPr>
            <a:endCxn id="766" idx="1"/>
          </p:cNvCxnSpPr>
          <p:nvPr/>
        </p:nvCxnSpPr>
        <p:spPr>
          <a:xfrm flipH="1" rot="10800000">
            <a:off x="2751925" y="3481850"/>
            <a:ext cx="4713600" cy="13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6" name="Google Shape;7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25" y="3072275"/>
            <a:ext cx="1381125" cy="81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Google Shape;771;p25"/>
          <p:cNvGrpSpPr/>
          <p:nvPr/>
        </p:nvGrpSpPr>
        <p:grpSpPr>
          <a:xfrm>
            <a:off x="516422" y="310575"/>
            <a:ext cx="4219174" cy="1042400"/>
            <a:chOff x="516422" y="310575"/>
            <a:chExt cx="4219174" cy="1042400"/>
          </a:xfrm>
        </p:grpSpPr>
        <p:sp>
          <p:nvSpPr>
            <p:cNvPr id="772" name="Google Shape;772;p25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태그 나누기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773" name="Google Shape;773;p25"/>
            <p:cNvSpPr txBox="1"/>
            <p:nvPr/>
          </p:nvSpPr>
          <p:spPr>
            <a:xfrm>
              <a:off x="516422" y="310575"/>
              <a:ext cx="191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74" name="Google Shape;774;p25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5" name="Google Shape;775;p25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776" name="Google Shape;776;p25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80" name="Google Shape;780;p25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781" name="Google Shape;781;p25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18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6"/>
          <p:cNvGrpSpPr/>
          <p:nvPr/>
        </p:nvGrpSpPr>
        <p:grpSpPr>
          <a:xfrm>
            <a:off x="7134322" y="5828494"/>
            <a:ext cx="1799845" cy="448407"/>
            <a:chOff x="5558547" y="5698369"/>
            <a:chExt cx="1799845" cy="448407"/>
          </a:xfrm>
        </p:grpSpPr>
        <p:sp>
          <p:nvSpPr>
            <p:cNvPr id="787" name="Google Shape;787;p26"/>
            <p:cNvSpPr/>
            <p:nvPr/>
          </p:nvSpPr>
          <p:spPr>
            <a:xfrm>
              <a:off x="5558547" y="5698369"/>
              <a:ext cx="1799845" cy="448407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8" name="Google Shape;788;p26"/>
            <p:cNvSpPr txBox="1"/>
            <p:nvPr/>
          </p:nvSpPr>
          <p:spPr>
            <a:xfrm>
              <a:off x="6147403" y="5754275"/>
              <a:ext cx="94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FF0000"/>
                  </a:solidFill>
                  <a:latin typeface="Jua"/>
                  <a:ea typeface="Jua"/>
                  <a:cs typeface="Jua"/>
                  <a:sym typeface="Jua"/>
                </a:rPr>
                <a:t>추 천</a:t>
              </a:r>
              <a:endParaRPr sz="17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789" name="Google Shape;789;p26"/>
          <p:cNvSpPr txBox="1"/>
          <p:nvPr/>
        </p:nvSpPr>
        <p:spPr>
          <a:xfrm>
            <a:off x="2512434" y="5852588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사 용 자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0" name="Google Shape;790;p26"/>
          <p:cNvSpPr txBox="1"/>
          <p:nvPr/>
        </p:nvSpPr>
        <p:spPr>
          <a:xfrm>
            <a:off x="6969614" y="1352931"/>
            <a:ext cx="20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Raw Data </a:t>
            </a:r>
            <a:endParaRPr sz="23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1" name="Google Shape;791;p26"/>
          <p:cNvSpPr txBox="1"/>
          <p:nvPr/>
        </p:nvSpPr>
        <p:spPr>
          <a:xfrm>
            <a:off x="2170725" y="2435981"/>
            <a:ext cx="24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 전처리 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" name="Google Shape;792;p26"/>
          <p:cNvSpPr txBox="1"/>
          <p:nvPr/>
        </p:nvSpPr>
        <p:spPr>
          <a:xfrm>
            <a:off x="2450334" y="3760562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태 그 화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3" name="Google Shape;793;p26"/>
          <p:cNvSpPr txBox="1"/>
          <p:nvPr/>
        </p:nvSpPr>
        <p:spPr>
          <a:xfrm>
            <a:off x="6505376" y="2251175"/>
            <a:ext cx="298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 전처리를 통해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데이터를 채우는 과정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794" name="Google Shape;794;p26"/>
          <p:cNvCxnSpPr/>
          <p:nvPr/>
        </p:nvCxnSpPr>
        <p:spPr>
          <a:xfrm>
            <a:off x="8043098" y="2982553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5" name="Google Shape;795;p26"/>
          <p:cNvSpPr txBox="1"/>
          <p:nvPr/>
        </p:nvSpPr>
        <p:spPr>
          <a:xfrm>
            <a:off x="6490911" y="3614575"/>
            <a:ext cx="31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채워진 데이터셋을 기반으로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태그별로 나누어 제공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796" name="Google Shape;796;p26"/>
          <p:cNvCxnSpPr>
            <a:stCxn id="795" idx="2"/>
            <a:endCxn id="797" idx="0"/>
          </p:cNvCxnSpPr>
          <p:nvPr/>
        </p:nvCxnSpPr>
        <p:spPr>
          <a:xfrm flipH="1">
            <a:off x="5777811" y="4291675"/>
            <a:ext cx="2265300" cy="4626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8" name="Google Shape;798;p26"/>
          <p:cNvCxnSpPr>
            <a:stCxn id="795" idx="2"/>
            <a:endCxn id="799" idx="0"/>
          </p:cNvCxnSpPr>
          <p:nvPr/>
        </p:nvCxnSpPr>
        <p:spPr>
          <a:xfrm>
            <a:off x="8043111" y="4291675"/>
            <a:ext cx="2182200" cy="5058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0" name="Google Shape;800;p26"/>
          <p:cNvCxnSpPr>
            <a:stCxn id="795" idx="2"/>
            <a:endCxn id="801" idx="0"/>
          </p:cNvCxnSpPr>
          <p:nvPr/>
        </p:nvCxnSpPr>
        <p:spPr>
          <a:xfrm flipH="1">
            <a:off x="6850011" y="4291675"/>
            <a:ext cx="1193100" cy="7407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2" name="Google Shape;802;p26"/>
          <p:cNvCxnSpPr>
            <a:stCxn id="795" idx="2"/>
            <a:endCxn id="803" idx="0"/>
          </p:cNvCxnSpPr>
          <p:nvPr/>
        </p:nvCxnSpPr>
        <p:spPr>
          <a:xfrm>
            <a:off x="8043111" y="4291675"/>
            <a:ext cx="1069200" cy="734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804" name="Google Shape;804;p26"/>
          <p:cNvGrpSpPr/>
          <p:nvPr/>
        </p:nvGrpSpPr>
        <p:grpSpPr>
          <a:xfrm>
            <a:off x="5333827" y="4733917"/>
            <a:ext cx="888000" cy="328200"/>
            <a:chOff x="2758121" y="5548671"/>
            <a:chExt cx="888000" cy="328200"/>
          </a:xfrm>
        </p:grpSpPr>
        <p:sp>
          <p:nvSpPr>
            <p:cNvPr id="805" name="Google Shape;805;p26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26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806" name="Google Shape;806;p26"/>
          <p:cNvGrpSpPr/>
          <p:nvPr/>
        </p:nvGrpSpPr>
        <p:grpSpPr>
          <a:xfrm>
            <a:off x="6406196" y="5012096"/>
            <a:ext cx="888000" cy="328200"/>
            <a:chOff x="2758121" y="5548671"/>
            <a:chExt cx="888000" cy="328200"/>
          </a:xfrm>
        </p:grpSpPr>
        <p:sp>
          <p:nvSpPr>
            <p:cNvPr id="807" name="Google Shape;807;p26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26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808" name="Google Shape;808;p26"/>
          <p:cNvGrpSpPr/>
          <p:nvPr/>
        </p:nvGrpSpPr>
        <p:grpSpPr>
          <a:xfrm>
            <a:off x="8668364" y="5005692"/>
            <a:ext cx="888000" cy="328200"/>
            <a:chOff x="2758121" y="5548671"/>
            <a:chExt cx="888000" cy="328200"/>
          </a:xfrm>
        </p:grpSpPr>
        <p:sp>
          <p:nvSpPr>
            <p:cNvPr id="809" name="Google Shape;809;p26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3" name="Google Shape;803;p26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810" name="Google Shape;810;p26"/>
          <p:cNvGrpSpPr/>
          <p:nvPr/>
        </p:nvGrpSpPr>
        <p:grpSpPr>
          <a:xfrm>
            <a:off x="9781518" y="4777107"/>
            <a:ext cx="888000" cy="328200"/>
            <a:chOff x="2758121" y="5548671"/>
            <a:chExt cx="888000" cy="328200"/>
          </a:xfrm>
        </p:grpSpPr>
        <p:sp>
          <p:nvSpPr>
            <p:cNvPr id="811" name="Google Shape;811;p26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9" name="Google Shape;799;p26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812" name="Google Shape;812;p26"/>
          <p:cNvCxnSpPr>
            <a:stCxn id="795" idx="2"/>
            <a:endCxn id="813" idx="0"/>
          </p:cNvCxnSpPr>
          <p:nvPr/>
        </p:nvCxnSpPr>
        <p:spPr>
          <a:xfrm flipH="1">
            <a:off x="8025411" y="4291675"/>
            <a:ext cx="17700" cy="8352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814" name="Google Shape;814;p26"/>
          <p:cNvGrpSpPr/>
          <p:nvPr/>
        </p:nvGrpSpPr>
        <p:grpSpPr>
          <a:xfrm>
            <a:off x="7555202" y="5106555"/>
            <a:ext cx="888000" cy="328200"/>
            <a:chOff x="2758121" y="5548671"/>
            <a:chExt cx="888000" cy="328200"/>
          </a:xfrm>
        </p:grpSpPr>
        <p:sp>
          <p:nvSpPr>
            <p:cNvPr id="815" name="Google Shape;815;p26"/>
            <p:cNvSpPr/>
            <p:nvPr/>
          </p:nvSpPr>
          <p:spPr>
            <a:xfrm>
              <a:off x="2758121" y="5548671"/>
              <a:ext cx="888000" cy="32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p26"/>
            <p:cNvSpPr txBox="1"/>
            <p:nvPr/>
          </p:nvSpPr>
          <p:spPr>
            <a:xfrm>
              <a:off x="2956623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816" name="Google Shape;816;p26"/>
          <p:cNvCxnSpPr/>
          <p:nvPr/>
        </p:nvCxnSpPr>
        <p:spPr>
          <a:xfrm>
            <a:off x="8043100" y="5488225"/>
            <a:ext cx="0" cy="28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17" name="Google Shape;817;p26"/>
          <p:cNvGrpSpPr/>
          <p:nvPr/>
        </p:nvGrpSpPr>
        <p:grpSpPr>
          <a:xfrm>
            <a:off x="516420" y="310575"/>
            <a:ext cx="4219176" cy="1042400"/>
            <a:chOff x="516420" y="310575"/>
            <a:chExt cx="4219176" cy="1042400"/>
          </a:xfrm>
        </p:grpSpPr>
        <p:sp>
          <p:nvSpPr>
            <p:cNvPr id="818" name="Google Shape;818;p26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쉬운 서비스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819" name="Google Shape;819;p26"/>
            <p:cNvSpPr txBox="1"/>
            <p:nvPr/>
          </p:nvSpPr>
          <p:spPr>
            <a:xfrm>
              <a:off x="516420" y="310575"/>
              <a:ext cx="226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820" name="Google Shape;820;p26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26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19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822" name="Google Shape;822;p26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823" name="Google Shape;823;p26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24" name="Google Shape;824;p26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25" name="Google Shape;825;p26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26" name="Google Shape;826;p26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27" name="Google Shape;827;p26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9"/>
          <p:cNvCxnSpPr/>
          <p:nvPr/>
        </p:nvCxnSpPr>
        <p:spPr>
          <a:xfrm>
            <a:off x="3738929" y="1277969"/>
            <a:ext cx="0" cy="5351431"/>
          </a:xfrm>
          <a:prstGeom prst="straightConnector1">
            <a:avLst/>
          </a:prstGeom>
          <a:noFill/>
          <a:ln cap="rnd" cmpd="sng" w="38100">
            <a:solidFill>
              <a:srgbClr val="4949E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9"/>
          <p:cNvSpPr/>
          <p:nvPr/>
        </p:nvSpPr>
        <p:spPr>
          <a:xfrm>
            <a:off x="3616984" y="2354470"/>
            <a:ext cx="243900" cy="243900"/>
          </a:xfrm>
          <a:prstGeom prst="ellipse">
            <a:avLst/>
          </a:prstGeom>
          <a:solidFill>
            <a:schemeClr val="lt1"/>
          </a:solidFill>
          <a:ln cap="flat" cmpd="sng" w="82550">
            <a:solidFill>
              <a:srgbClr val="4949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118642" y="2214819"/>
            <a:ext cx="1061400" cy="510300"/>
          </a:xfrm>
          <a:prstGeom prst="rect">
            <a:avLst/>
          </a:prstGeom>
          <a:solidFill>
            <a:srgbClr val="4949E7"/>
          </a:solidFill>
          <a:ln cap="flat" cmpd="sng" w="12700">
            <a:solidFill>
              <a:srgbClr val="0B5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949E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 txBox="1"/>
          <p:nvPr/>
        </p:nvSpPr>
        <p:spPr>
          <a:xfrm>
            <a:off x="4201895" y="2214831"/>
            <a:ext cx="89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sz="2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496800" y="1007250"/>
            <a:ext cx="302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rPr>
              <a:t>CONTENTS</a:t>
            </a:r>
            <a:endParaRPr b="1" sz="4000">
              <a:solidFill>
                <a:srgbClr val="4949E7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3616984" y="3275290"/>
            <a:ext cx="243900" cy="243900"/>
          </a:xfrm>
          <a:prstGeom prst="ellipse">
            <a:avLst/>
          </a:prstGeom>
          <a:solidFill>
            <a:schemeClr val="lt1"/>
          </a:solidFill>
          <a:ln cap="flat" cmpd="sng" w="82550">
            <a:solidFill>
              <a:srgbClr val="4949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/>
          <p:nvPr/>
        </p:nvSpPr>
        <p:spPr>
          <a:xfrm>
            <a:off x="4118642" y="3142089"/>
            <a:ext cx="1061400" cy="510300"/>
          </a:xfrm>
          <a:prstGeom prst="rect">
            <a:avLst/>
          </a:prstGeom>
          <a:solidFill>
            <a:srgbClr val="4949E7"/>
          </a:solidFill>
          <a:ln cap="flat" cmpd="sng" w="12700">
            <a:solidFill>
              <a:srgbClr val="0B5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949E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4201895" y="3142102"/>
            <a:ext cx="89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sz="2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" name="Google Shape;38;p9"/>
          <p:cNvSpPr txBox="1"/>
          <p:nvPr/>
        </p:nvSpPr>
        <p:spPr>
          <a:xfrm>
            <a:off x="5462801" y="2214825"/>
            <a:ext cx="26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6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UCC</a:t>
            </a:r>
            <a:endParaRPr sz="26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" name="Google Shape;39;p9"/>
          <p:cNvSpPr txBox="1"/>
          <p:nvPr/>
        </p:nvSpPr>
        <p:spPr>
          <a:xfrm>
            <a:off x="5462812" y="3159830"/>
            <a:ext cx="24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6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기획 배경</a:t>
            </a:r>
            <a:endParaRPr sz="26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3616984" y="4196117"/>
            <a:ext cx="243900" cy="245700"/>
          </a:xfrm>
          <a:prstGeom prst="ellipse">
            <a:avLst/>
          </a:prstGeom>
          <a:solidFill>
            <a:schemeClr val="lt1"/>
          </a:solidFill>
          <a:ln cap="flat" cmpd="sng" w="82550">
            <a:solidFill>
              <a:srgbClr val="4949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4118642" y="4083336"/>
            <a:ext cx="1061400" cy="514200"/>
          </a:xfrm>
          <a:prstGeom prst="rect">
            <a:avLst/>
          </a:prstGeom>
          <a:solidFill>
            <a:srgbClr val="4949E7"/>
          </a:solidFill>
          <a:ln cap="flat" cmpd="sng" w="12700">
            <a:solidFill>
              <a:srgbClr val="0B5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949E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4201895" y="4087141"/>
            <a:ext cx="89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b="1" sz="2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5462787" y="4104819"/>
            <a:ext cx="24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6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서비스 소개</a:t>
            </a:r>
            <a:endParaRPr sz="26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3616984" y="5118746"/>
            <a:ext cx="243900" cy="245700"/>
          </a:xfrm>
          <a:prstGeom prst="ellipse">
            <a:avLst/>
          </a:prstGeom>
          <a:solidFill>
            <a:schemeClr val="lt1"/>
          </a:solidFill>
          <a:ln cap="flat" cmpd="sng" w="82550">
            <a:solidFill>
              <a:srgbClr val="4949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4118642" y="5026690"/>
            <a:ext cx="1061400" cy="514200"/>
          </a:xfrm>
          <a:prstGeom prst="rect">
            <a:avLst/>
          </a:prstGeom>
          <a:solidFill>
            <a:srgbClr val="4949E7"/>
          </a:solidFill>
          <a:ln cap="flat" cmpd="sng" w="12700">
            <a:solidFill>
              <a:srgbClr val="0B5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949E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solidFill>
                <a:srgbClr val="4949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4201895" y="5030495"/>
            <a:ext cx="89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b="1" sz="2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5462787" y="5048173"/>
            <a:ext cx="24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6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시 연</a:t>
            </a:r>
            <a:endParaRPr sz="26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7"/>
          <p:cNvSpPr txBox="1"/>
          <p:nvPr/>
        </p:nvSpPr>
        <p:spPr>
          <a:xfrm>
            <a:off x="3474600" y="2391625"/>
            <a:ext cx="9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b="1"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3" name="Google Shape;833;p27"/>
          <p:cNvSpPr/>
          <p:nvPr/>
        </p:nvSpPr>
        <p:spPr>
          <a:xfrm>
            <a:off x="3794926" y="3115800"/>
            <a:ext cx="5248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서 비 스 소 개</a:t>
            </a:r>
            <a:endParaRPr sz="3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34" name="Google Shape;834;p27"/>
          <p:cNvCxnSpPr/>
          <p:nvPr/>
        </p:nvCxnSpPr>
        <p:spPr>
          <a:xfrm>
            <a:off x="3474600" y="3787525"/>
            <a:ext cx="4815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27"/>
          <p:cNvCxnSpPr/>
          <p:nvPr/>
        </p:nvCxnSpPr>
        <p:spPr>
          <a:xfrm>
            <a:off x="4514450" y="1839950"/>
            <a:ext cx="0" cy="3739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28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841" name="Google Shape;841;p28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42" name="Google Shape;842;p28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43" name="Google Shape;843;p28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44" name="Google Shape;844;p28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845" name="Google Shape;845;p28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846" name="Google Shape;8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025" y="3279993"/>
            <a:ext cx="3004017" cy="310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8319" y="1632942"/>
            <a:ext cx="7404956" cy="477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5021" y="3044446"/>
            <a:ext cx="1091583" cy="56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9050" y="1098467"/>
            <a:ext cx="1245327" cy="5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556" y="3998040"/>
            <a:ext cx="2490654" cy="132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1874" y="5678791"/>
            <a:ext cx="1237639" cy="59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4664" y="4854742"/>
            <a:ext cx="2961525" cy="125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9594" y="4970991"/>
            <a:ext cx="2188965" cy="6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939" y="5735818"/>
            <a:ext cx="9762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32672" y="3591081"/>
            <a:ext cx="3530027" cy="251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0797" y="4280508"/>
            <a:ext cx="702005" cy="30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62447" y="4557535"/>
            <a:ext cx="827293" cy="102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7025" y="1566373"/>
            <a:ext cx="3004017" cy="158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24559" y="1338791"/>
            <a:ext cx="1314512" cy="59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0911" y="1729782"/>
            <a:ext cx="1749256" cy="56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98870" y="2430060"/>
            <a:ext cx="2296384" cy="5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85189" y="968575"/>
            <a:ext cx="1146361" cy="10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9975" y="2215416"/>
            <a:ext cx="1566948" cy="200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8"/>
          <p:cNvPicPr preferRelativeResize="0"/>
          <p:nvPr/>
        </p:nvPicPr>
        <p:blipFill rotWithShape="1">
          <a:blip r:embed="rId20">
            <a:alphaModFix/>
          </a:blip>
          <a:srcRect b="17614" l="17501" r="61750" t="0"/>
          <a:stretch/>
        </p:blipFill>
        <p:spPr>
          <a:xfrm>
            <a:off x="4591273" y="2630603"/>
            <a:ext cx="1224352" cy="1398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.js" id="865" name="Google Shape;865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09563" y="2422338"/>
            <a:ext cx="1296712" cy="1271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] MySQL이란 + 명령어" id="866" name="Google Shape;866;p2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06261" y="2003971"/>
            <a:ext cx="2248587" cy="1089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장고 쉘(Django shell) - gaussian37" id="867" name="Google Shape;867;p2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808582" y="4497749"/>
            <a:ext cx="1872370" cy="1124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28"/>
          <p:cNvCxnSpPr>
            <a:stCxn id="853" idx="0"/>
          </p:cNvCxnSpPr>
          <p:nvPr/>
        </p:nvCxnSpPr>
        <p:spPr>
          <a:xfrm rot="10800000">
            <a:off x="5203577" y="4028691"/>
            <a:ext cx="700500" cy="94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28"/>
          <p:cNvCxnSpPr/>
          <p:nvPr/>
        </p:nvCxnSpPr>
        <p:spPr>
          <a:xfrm flipH="1" rot="10800000">
            <a:off x="5903978" y="4767850"/>
            <a:ext cx="1728600" cy="16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28"/>
          <p:cNvCxnSpPr/>
          <p:nvPr/>
        </p:nvCxnSpPr>
        <p:spPr>
          <a:xfrm flipH="1" rot="10800000">
            <a:off x="5904077" y="3693971"/>
            <a:ext cx="954000" cy="127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28"/>
          <p:cNvCxnSpPr/>
          <p:nvPr/>
        </p:nvCxnSpPr>
        <p:spPr>
          <a:xfrm flipH="1">
            <a:off x="8577940" y="3162820"/>
            <a:ext cx="827700" cy="139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28"/>
          <p:cNvCxnSpPr/>
          <p:nvPr/>
        </p:nvCxnSpPr>
        <p:spPr>
          <a:xfrm>
            <a:off x="3305730" y="5169683"/>
            <a:ext cx="14058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28"/>
          <p:cNvCxnSpPr/>
          <p:nvPr/>
        </p:nvCxnSpPr>
        <p:spPr>
          <a:xfrm flipH="1">
            <a:off x="3198405" y="5727520"/>
            <a:ext cx="1411200" cy="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28"/>
          <p:cNvSpPr txBox="1"/>
          <p:nvPr/>
        </p:nvSpPr>
        <p:spPr>
          <a:xfrm rot="-3160172">
            <a:off x="6141490" y="4069372"/>
            <a:ext cx="933030" cy="415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/search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28"/>
          <p:cNvSpPr txBox="1"/>
          <p:nvPr/>
        </p:nvSpPr>
        <p:spPr>
          <a:xfrm rot="-337655">
            <a:off x="6709808" y="4450678"/>
            <a:ext cx="700577" cy="415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/api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6" name="Google Shape;876;p28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877" name="Google Shape;877;p28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시스템 구조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878" name="Google Shape;878;p28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879" name="Google Shape;879;p28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28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21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9"/>
          <p:cNvSpPr/>
          <p:nvPr/>
        </p:nvSpPr>
        <p:spPr>
          <a:xfrm>
            <a:off x="3183450" y="1660925"/>
            <a:ext cx="5825100" cy="9645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캠퍼스</a:t>
            </a:r>
            <a:endParaRPr sz="3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스마트한 사람들을 위한 캠핑장 추천 서비스</a:t>
            </a:r>
            <a:endParaRPr sz="3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886" name="Google Shape;886;p29"/>
          <p:cNvGrpSpPr/>
          <p:nvPr/>
        </p:nvGrpSpPr>
        <p:grpSpPr>
          <a:xfrm>
            <a:off x="1228925" y="3092400"/>
            <a:ext cx="1906575" cy="1906575"/>
            <a:chOff x="1488650" y="3429000"/>
            <a:chExt cx="1906575" cy="1906575"/>
          </a:xfrm>
        </p:grpSpPr>
        <p:pic>
          <p:nvPicPr>
            <p:cNvPr id="887" name="Google Shape;88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8650" y="3429000"/>
              <a:ext cx="1906575" cy="190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0872" y="3831222"/>
              <a:ext cx="1102132" cy="1102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29"/>
          <p:cNvSpPr/>
          <p:nvPr/>
        </p:nvSpPr>
        <p:spPr>
          <a:xfrm>
            <a:off x="9230975" y="3091675"/>
            <a:ext cx="1908000" cy="1908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6562675" y="3091675"/>
            <a:ext cx="1908000" cy="1908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29"/>
          <p:cNvGrpSpPr/>
          <p:nvPr/>
        </p:nvGrpSpPr>
        <p:grpSpPr>
          <a:xfrm>
            <a:off x="3895800" y="3092400"/>
            <a:ext cx="1906575" cy="1906575"/>
            <a:chOff x="3896925" y="3362025"/>
            <a:chExt cx="1906575" cy="1906575"/>
          </a:xfrm>
        </p:grpSpPr>
        <p:pic>
          <p:nvPicPr>
            <p:cNvPr id="892" name="Google Shape;89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6925" y="3362025"/>
              <a:ext cx="1906575" cy="190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99413" y="3764501"/>
              <a:ext cx="1101600" cy="110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4" name="Google Shape;89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875" y="3427900"/>
            <a:ext cx="1101600" cy="1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9"/>
          <p:cNvSpPr txBox="1"/>
          <p:nvPr/>
        </p:nvSpPr>
        <p:spPr>
          <a:xfrm>
            <a:off x="3349075" y="51528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유사한 캠핑장을  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추천해주는 기능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6" name="Google Shape;896;p29"/>
          <p:cNvSpPr txBox="1"/>
          <p:nvPr/>
        </p:nvSpPr>
        <p:spPr>
          <a:xfrm>
            <a:off x="6101875" y="5152875"/>
            <a:ext cx="2829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네이버 검색API</a:t>
            </a: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을 통하여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캠핑장에 대한 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실시간 블로그리뷰 제공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7" name="Google Shape;897;p29"/>
          <p:cNvSpPr txBox="1"/>
          <p:nvPr/>
        </p:nvSpPr>
        <p:spPr>
          <a:xfrm>
            <a:off x="8684975" y="51528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캠핑장 검색기능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(단어,태그별)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8" name="Google Shape;898;p29"/>
          <p:cNvSpPr txBox="1"/>
          <p:nvPr/>
        </p:nvSpPr>
        <p:spPr>
          <a:xfrm>
            <a:off x="951765" y="5152875"/>
            <a:ext cx="246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태그별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캠핑장 정보제공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99" name="Google Shape;89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3925" y="3264625"/>
            <a:ext cx="1562100" cy="15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0" name="Google Shape;900;p29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901" name="Google Shape;901;p29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Camping for Smart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02" name="Google Shape;902;p29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03" name="Google Shape;903;p29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29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22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05" name="Google Shape;905;p29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906" name="Google Shape;906;p29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07" name="Google Shape;907;p29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08" name="Google Shape;908;p29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09" name="Google Shape;909;p29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10" name="Google Shape;910;p29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40" y="1306775"/>
            <a:ext cx="7108734" cy="302430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16" name="Google Shape;916;p30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917" name="Google Shape;917;p30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원하는 캠핑장 고르기!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18" name="Google Shape;918;p30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19" name="Google Shape;919;p30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p30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23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21" name="Google Shape;921;p30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922" name="Google Shape;922;p30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3" name="Google Shape;923;p30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4" name="Google Shape;924;p30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5" name="Google Shape;925;p30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6" name="Google Shape;926;p30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27" name="Google Shape;9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50" y="3600450"/>
            <a:ext cx="7204327" cy="275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74" y="2183300"/>
            <a:ext cx="4854277" cy="34557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3" name="Google Shape;9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75" y="2203994"/>
            <a:ext cx="4854276" cy="341438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4" name="Google Shape;934;p31"/>
          <p:cNvSpPr txBox="1"/>
          <p:nvPr/>
        </p:nvSpPr>
        <p:spPr>
          <a:xfrm>
            <a:off x="2288075" y="1647525"/>
            <a:ext cx="252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Jua"/>
              <a:buAutoNum type="arabicPeriod"/>
            </a:pPr>
            <a:r>
              <a:rPr lang="ko-KR" sz="1700">
                <a:latin typeface="Jua"/>
                <a:ea typeface="Jua"/>
                <a:cs typeface="Jua"/>
                <a:sym typeface="Jua"/>
              </a:rPr>
              <a:t>단어로 검색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5" name="Google Shape;935;p31"/>
          <p:cNvSpPr txBox="1"/>
          <p:nvPr/>
        </p:nvSpPr>
        <p:spPr>
          <a:xfrm>
            <a:off x="7623788" y="1647525"/>
            <a:ext cx="252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Jua"/>
                <a:ea typeface="Jua"/>
                <a:cs typeface="Jua"/>
                <a:sym typeface="Jua"/>
              </a:rPr>
              <a:t>2.	태그</a:t>
            </a:r>
            <a:r>
              <a:rPr lang="ko-KR" sz="1700">
                <a:latin typeface="Jua"/>
                <a:ea typeface="Jua"/>
                <a:cs typeface="Jua"/>
                <a:sym typeface="Jua"/>
              </a:rPr>
              <a:t>로 검색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36" name="Google Shape;936;p31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937" name="Google Shape;937;p31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캠핑장 찾아보기!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38" name="Google Shape;938;p31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39" name="Google Shape;939;p31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31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</a:t>
            </a:r>
            <a:r>
              <a:rPr lang="ko-KR" sz="1200">
                <a:latin typeface="Jua"/>
                <a:ea typeface="Jua"/>
                <a:cs typeface="Jua"/>
                <a:sym typeface="Jua"/>
              </a:rPr>
              <a:t>4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41" name="Google Shape;941;p31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942" name="Google Shape;942;p31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43" name="Google Shape;943;p31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44" name="Google Shape;944;p31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45" name="Google Shape;945;p31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46" name="Google Shape;946;p31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" y="1846175"/>
            <a:ext cx="6022550" cy="27106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2" name="Google Shape;9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975" y="1674325"/>
            <a:ext cx="5246101" cy="30903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3" name="Google Shape;953;p32"/>
          <p:cNvSpPr txBox="1"/>
          <p:nvPr/>
        </p:nvSpPr>
        <p:spPr>
          <a:xfrm>
            <a:off x="1875250" y="4967325"/>
            <a:ext cx="252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Jua"/>
                <a:ea typeface="Jua"/>
                <a:cs typeface="Jua"/>
                <a:sym typeface="Jua"/>
              </a:rPr>
              <a:t>캠핑장 상세 정보</a:t>
            </a:r>
            <a:endParaRPr sz="2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4" name="Google Shape;954;p32"/>
          <p:cNvSpPr txBox="1"/>
          <p:nvPr/>
        </p:nvSpPr>
        <p:spPr>
          <a:xfrm>
            <a:off x="8021525" y="4967325"/>
            <a:ext cx="252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Jua"/>
                <a:ea typeface="Jua"/>
                <a:cs typeface="Jua"/>
                <a:sym typeface="Jua"/>
              </a:rPr>
              <a:t>실시간 블로그 리뷰</a:t>
            </a:r>
            <a:endParaRPr sz="2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55" name="Google Shape;955;p32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956" name="Google Shape;956;p32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캠핑장에 대해 알아보기!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57" name="Google Shape;957;p32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58" name="Google Shape;958;p32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32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</a:t>
            </a:r>
            <a:r>
              <a:rPr lang="ko-KR" sz="1200">
                <a:latin typeface="Jua"/>
                <a:ea typeface="Jua"/>
                <a:cs typeface="Jua"/>
                <a:sym typeface="Jua"/>
              </a:rPr>
              <a:t>5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60" name="Google Shape;960;p32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961" name="Google Shape;961;p32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2" name="Google Shape;962;p32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3" name="Google Shape;963;p32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4" name="Google Shape;964;p32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5" name="Google Shape;965;p32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75" y="1496400"/>
            <a:ext cx="8476075" cy="49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33"/>
          <p:cNvSpPr/>
          <p:nvPr/>
        </p:nvSpPr>
        <p:spPr>
          <a:xfrm>
            <a:off x="1902025" y="3326900"/>
            <a:ext cx="8499000" cy="225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33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973" name="Google Shape;973;p33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비슷한 캠핑장 추천받기!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74" name="Google Shape;974;p33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75" name="Google Shape;975;p33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33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</a:t>
            </a:r>
            <a:r>
              <a:rPr lang="ko-KR" sz="1200">
                <a:latin typeface="Jua"/>
                <a:ea typeface="Jua"/>
                <a:cs typeface="Jua"/>
                <a:sym typeface="Jua"/>
              </a:rPr>
              <a:t>6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77" name="Google Shape;977;p33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978" name="Google Shape;978;p33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79" name="Google Shape;979;p33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80" name="Google Shape;980;p33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81" name="Google Shape;981;p33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982" name="Google Shape;982;p33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4"/>
          <p:cNvSpPr/>
          <p:nvPr/>
        </p:nvSpPr>
        <p:spPr>
          <a:xfrm>
            <a:off x="1708525" y="1462575"/>
            <a:ext cx="2227200" cy="332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381" y="4970763"/>
            <a:ext cx="6086988" cy="14781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9" name="Google Shape;989;p34"/>
          <p:cNvSpPr txBox="1"/>
          <p:nvPr/>
        </p:nvSpPr>
        <p:spPr>
          <a:xfrm>
            <a:off x="2125677" y="3802128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부대시설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34"/>
          <p:cNvSpPr txBox="1"/>
          <p:nvPr/>
        </p:nvSpPr>
        <p:spPr>
          <a:xfrm>
            <a:off x="2125677" y="3291052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전경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34"/>
          <p:cNvSpPr txBox="1"/>
          <p:nvPr/>
        </p:nvSpPr>
        <p:spPr>
          <a:xfrm>
            <a:off x="2125677" y="2790078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놀이시설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34"/>
          <p:cNvSpPr txBox="1"/>
          <p:nvPr/>
        </p:nvSpPr>
        <p:spPr>
          <a:xfrm>
            <a:off x="2125677" y="2279001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전경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34"/>
          <p:cNvSpPr txBox="1"/>
          <p:nvPr/>
        </p:nvSpPr>
        <p:spPr>
          <a:xfrm>
            <a:off x="2125677" y="1778027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편의시설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4" name="Google Shape;994;p34"/>
          <p:cNvSpPr txBox="1"/>
          <p:nvPr/>
        </p:nvSpPr>
        <p:spPr>
          <a:xfrm>
            <a:off x="2125677" y="4303102"/>
            <a:ext cx="1392900" cy="369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캠핑장 규모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5" name="Google Shape;995;p34"/>
          <p:cNvCxnSpPr/>
          <p:nvPr/>
        </p:nvCxnSpPr>
        <p:spPr>
          <a:xfrm>
            <a:off x="4101265" y="3125915"/>
            <a:ext cx="787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34"/>
          <p:cNvSpPr txBox="1"/>
          <p:nvPr/>
        </p:nvSpPr>
        <p:spPr>
          <a:xfrm>
            <a:off x="5054626" y="2912800"/>
            <a:ext cx="2036100" cy="477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Consine_similiary</a:t>
            </a:r>
            <a:endParaRPr sz="19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7" name="Google Shape;997;p34"/>
          <p:cNvSpPr txBox="1"/>
          <p:nvPr/>
        </p:nvSpPr>
        <p:spPr>
          <a:xfrm>
            <a:off x="9411115" y="4322780"/>
            <a:ext cx="1392900" cy="36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ㄱ.야영장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34"/>
          <p:cNvSpPr txBox="1"/>
          <p:nvPr/>
        </p:nvSpPr>
        <p:spPr>
          <a:xfrm>
            <a:off x="9411115" y="3673415"/>
            <a:ext cx="1392900" cy="36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ㅎ.야영장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34"/>
          <p:cNvSpPr txBox="1"/>
          <p:nvPr/>
        </p:nvSpPr>
        <p:spPr>
          <a:xfrm>
            <a:off x="9411115" y="3024079"/>
            <a:ext cx="1392900" cy="36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ㅅ.야영장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34"/>
          <p:cNvSpPr txBox="1"/>
          <p:nvPr/>
        </p:nvSpPr>
        <p:spPr>
          <a:xfrm>
            <a:off x="9411115" y="2357565"/>
            <a:ext cx="1392900" cy="36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ㅌ.야영장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34"/>
          <p:cNvSpPr txBox="1"/>
          <p:nvPr/>
        </p:nvSpPr>
        <p:spPr>
          <a:xfrm>
            <a:off x="9411115" y="1691053"/>
            <a:ext cx="1392900" cy="369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ㅁ.야영장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2" name="Google Shape;1002;p34"/>
          <p:cNvCxnSpPr>
            <a:stCxn id="996" idx="3"/>
            <a:endCxn id="1001" idx="1"/>
          </p:cNvCxnSpPr>
          <p:nvPr/>
        </p:nvCxnSpPr>
        <p:spPr>
          <a:xfrm flipH="1" rot="10800000">
            <a:off x="7090726" y="1875700"/>
            <a:ext cx="2320500" cy="1275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3" name="Google Shape;1003;p34"/>
          <p:cNvCxnSpPr>
            <a:stCxn id="996" idx="3"/>
            <a:endCxn id="1000" idx="1"/>
          </p:cNvCxnSpPr>
          <p:nvPr/>
        </p:nvCxnSpPr>
        <p:spPr>
          <a:xfrm flipH="1" rot="10800000">
            <a:off x="7090726" y="2542300"/>
            <a:ext cx="2320500" cy="6090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34"/>
          <p:cNvCxnSpPr>
            <a:stCxn id="996" idx="3"/>
            <a:endCxn id="999" idx="1"/>
          </p:cNvCxnSpPr>
          <p:nvPr/>
        </p:nvCxnSpPr>
        <p:spPr>
          <a:xfrm>
            <a:off x="7090726" y="3151300"/>
            <a:ext cx="2320500" cy="573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34"/>
          <p:cNvCxnSpPr>
            <a:stCxn id="996" idx="3"/>
            <a:endCxn id="998" idx="1"/>
          </p:cNvCxnSpPr>
          <p:nvPr/>
        </p:nvCxnSpPr>
        <p:spPr>
          <a:xfrm>
            <a:off x="7090726" y="3151300"/>
            <a:ext cx="2320500" cy="7068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6" name="Google Shape;1006;p34"/>
          <p:cNvCxnSpPr>
            <a:stCxn id="996" idx="3"/>
            <a:endCxn id="997" idx="1"/>
          </p:cNvCxnSpPr>
          <p:nvPr/>
        </p:nvCxnSpPr>
        <p:spPr>
          <a:xfrm>
            <a:off x="7090726" y="3151300"/>
            <a:ext cx="2320500" cy="13560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34"/>
          <p:cNvSpPr txBox="1"/>
          <p:nvPr/>
        </p:nvSpPr>
        <p:spPr>
          <a:xfrm>
            <a:off x="9322763" y="5156894"/>
            <a:ext cx="127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2124"/>
                </a:solidFill>
                <a:highlight>
                  <a:srgbClr val="F8F9FA"/>
                </a:highlight>
              </a:rPr>
              <a:t>Similarity</a:t>
            </a:r>
            <a:r>
              <a:rPr b="1" lang="ko-KR" sz="1700">
                <a:solidFill>
                  <a:srgbClr val="202124"/>
                </a:solidFill>
                <a:highlight>
                  <a:srgbClr val="F8F9FA"/>
                </a:highlight>
              </a:rPr>
              <a:t>↑</a:t>
            </a:r>
            <a:endParaRPr b="1" sz="17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1008" name="Google Shape;1008;p34"/>
          <p:cNvSpPr txBox="1"/>
          <p:nvPr/>
        </p:nvSpPr>
        <p:spPr>
          <a:xfrm>
            <a:off x="9322763" y="5697049"/>
            <a:ext cx="156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000000"/>
                </a:solidFill>
                <a:highlight>
                  <a:srgbClr val="F8F9FA"/>
                </a:highlight>
              </a:rPr>
              <a:t>Descending</a:t>
            </a:r>
            <a:endParaRPr sz="1700">
              <a:solidFill>
                <a:srgbClr val="000000"/>
              </a:solidFill>
              <a:highlight>
                <a:srgbClr val="F8F9FA"/>
              </a:highlight>
            </a:endParaRPr>
          </a:p>
        </p:txBody>
      </p:sp>
      <p:sp>
        <p:nvSpPr>
          <p:cNvPr id="1009" name="Google Shape;1009;p34"/>
          <p:cNvSpPr txBox="1"/>
          <p:nvPr/>
        </p:nvSpPr>
        <p:spPr>
          <a:xfrm>
            <a:off x="2000425" y="1246150"/>
            <a:ext cx="16434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Jua"/>
                <a:ea typeface="Jua"/>
                <a:cs typeface="Jua"/>
                <a:sym typeface="Jua"/>
              </a:rPr>
              <a:t>A 캠핑장 태그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10" name="Google Shape;1010;p34"/>
          <p:cNvGrpSpPr/>
          <p:nvPr/>
        </p:nvGrpSpPr>
        <p:grpSpPr>
          <a:xfrm>
            <a:off x="516421" y="310575"/>
            <a:ext cx="4219175" cy="1042400"/>
            <a:chOff x="516421" y="310575"/>
            <a:chExt cx="4219175" cy="1042400"/>
          </a:xfrm>
        </p:grpSpPr>
        <p:sp>
          <p:nvSpPr>
            <p:cNvPr id="1011" name="Google Shape;1011;p34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추천 서비스 - 1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12" name="Google Shape;1012;p34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03. 서비스 소개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1013" name="Google Shape;1013;p34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34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2</a:t>
            </a:r>
            <a:r>
              <a:rPr lang="ko-KR" sz="1200">
                <a:latin typeface="Jua"/>
                <a:ea typeface="Jua"/>
                <a:cs typeface="Jua"/>
                <a:sym typeface="Jua"/>
              </a:rPr>
              <a:t>7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15" name="Google Shape;1015;p34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1016" name="Google Shape;1016;p34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17" name="Google Shape;1017;p34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18" name="Google Shape;1018;p34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19" name="Google Shape;1019;p34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20" name="Google Shape;1020;p34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/>
          <p:nvPr/>
        </p:nvSpPr>
        <p:spPr>
          <a:xfrm>
            <a:off x="3474600" y="2391625"/>
            <a:ext cx="9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b="1"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6" name="Google Shape;1026;p35"/>
          <p:cNvSpPr/>
          <p:nvPr/>
        </p:nvSpPr>
        <p:spPr>
          <a:xfrm>
            <a:off x="4034246" y="3161117"/>
            <a:ext cx="4123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 연</a:t>
            </a:r>
            <a:endParaRPr sz="3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27" name="Google Shape;1027;p35"/>
          <p:cNvCxnSpPr/>
          <p:nvPr/>
        </p:nvCxnSpPr>
        <p:spPr>
          <a:xfrm>
            <a:off x="3474600" y="3787525"/>
            <a:ext cx="4815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35"/>
          <p:cNvCxnSpPr/>
          <p:nvPr/>
        </p:nvCxnSpPr>
        <p:spPr>
          <a:xfrm>
            <a:off x="4514450" y="1839950"/>
            <a:ext cx="0" cy="3739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35"/>
          <p:cNvSpPr txBox="1"/>
          <p:nvPr/>
        </p:nvSpPr>
        <p:spPr>
          <a:xfrm>
            <a:off x="4795700" y="4055600"/>
            <a:ext cx="22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https://j4a304.p.ssafy.io/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6"/>
          <p:cNvGrpSpPr/>
          <p:nvPr/>
        </p:nvGrpSpPr>
        <p:grpSpPr>
          <a:xfrm>
            <a:off x="667600" y="537275"/>
            <a:ext cx="2727610" cy="686490"/>
            <a:chOff x="667580" y="537282"/>
            <a:chExt cx="3769500" cy="939882"/>
          </a:xfrm>
        </p:grpSpPr>
        <p:sp>
          <p:nvSpPr>
            <p:cNvPr id="1035" name="Google Shape;1035;p36"/>
            <p:cNvSpPr txBox="1"/>
            <p:nvPr/>
          </p:nvSpPr>
          <p:spPr>
            <a:xfrm>
              <a:off x="797808" y="845064"/>
              <a:ext cx="34185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6" name="Google Shape;1036;p36"/>
            <p:cNvSpPr txBox="1"/>
            <p:nvPr/>
          </p:nvSpPr>
          <p:spPr>
            <a:xfrm>
              <a:off x="667580" y="537282"/>
              <a:ext cx="37695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05. 다음에 또 만나요</a:t>
              </a:r>
              <a:endParaRPr sz="24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37" name="Google Shape;1037;p36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1038" name="Google Shape;1038;p36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39" name="Google Shape;1039;p36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0" name="Google Shape;1040;p36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1" name="Google Shape;1041;p36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2" name="Google Shape;1042;p36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0B55B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043" name="Google Shape;10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49" y="1306725"/>
            <a:ext cx="1436679" cy="141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762" y="4437363"/>
            <a:ext cx="1436700" cy="189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75" y="544850"/>
            <a:ext cx="1824600" cy="176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9976" y="2468967"/>
            <a:ext cx="1473502" cy="1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985" y="4458569"/>
            <a:ext cx="1436682" cy="185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5873" y="2994886"/>
            <a:ext cx="1177471" cy="2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36"/>
          <p:cNvSpPr txBox="1"/>
          <p:nvPr/>
        </p:nvSpPr>
        <p:spPr>
          <a:xfrm>
            <a:off x="682300" y="3221599"/>
            <a:ext cx="302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0AD47"/>
                </a:solidFill>
                <a:latin typeface="Jua"/>
                <a:ea typeface="Jua"/>
                <a:cs typeface="Jua"/>
                <a:sym typeface="Jua"/>
              </a:rPr>
              <a:t>데이터 전 처리 </a:t>
            </a:r>
            <a:endParaRPr sz="1600">
              <a:solidFill>
                <a:srgbClr val="70AD47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&amp; </a:t>
            </a:r>
            <a:r>
              <a:rPr lang="ko-KR" sz="1600">
                <a:solidFill>
                  <a:srgbClr val="203864"/>
                </a:solidFill>
                <a:latin typeface="Jua"/>
                <a:ea typeface="Jua"/>
                <a:cs typeface="Jua"/>
                <a:sym typeface="Jua"/>
              </a:rPr>
              <a:t>추천 알고리즘</a:t>
            </a:r>
            <a:endParaRPr sz="1600">
              <a:solidFill>
                <a:srgbClr val="20386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0" name="Google Shape;1050;p36"/>
          <p:cNvSpPr txBox="1"/>
          <p:nvPr/>
        </p:nvSpPr>
        <p:spPr>
          <a:xfrm>
            <a:off x="3179575" y="1908275"/>
            <a:ext cx="350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중요 파트 담당해서 책임감 UP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1" name="Google Shape;1051;p36"/>
          <p:cNvSpPr txBox="1"/>
          <p:nvPr/>
        </p:nvSpPr>
        <p:spPr>
          <a:xfrm>
            <a:off x="8523975" y="1009650"/>
            <a:ext cx="331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해낼 수 있다는 자신감 UP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2" name="Google Shape;1052;p36"/>
          <p:cNvSpPr txBox="1"/>
          <p:nvPr/>
        </p:nvSpPr>
        <p:spPr>
          <a:xfrm>
            <a:off x="8523975" y="2994875"/>
            <a:ext cx="344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한층 더 발전했다는 뿌듯함 UP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3" name="Google Shape;1053;p36"/>
          <p:cNvSpPr txBox="1"/>
          <p:nvPr/>
        </p:nvSpPr>
        <p:spPr>
          <a:xfrm>
            <a:off x="8523975" y="4980100"/>
            <a:ext cx="302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Jua"/>
                <a:ea typeface="Jua"/>
                <a:cs typeface="Jua"/>
                <a:sym typeface="Jua"/>
              </a:rPr>
              <a:t>앞으로 더 열심히 해야겠다!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4" name="Google Shape;1054;p36"/>
          <p:cNvSpPr txBox="1"/>
          <p:nvPr/>
        </p:nvSpPr>
        <p:spPr>
          <a:xfrm>
            <a:off x="3006525" y="4910325"/>
            <a:ext cx="350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새로운 언어에 대한 도전정신 </a:t>
            </a:r>
            <a:r>
              <a:rPr lang="ko-KR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UP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3474600" y="2391625"/>
            <a:ext cx="9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3820346" y="3161117"/>
            <a:ext cx="4123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U C C</a:t>
            </a:r>
            <a:endParaRPr sz="3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4" name="Google Shape;54;p10"/>
          <p:cNvCxnSpPr/>
          <p:nvPr/>
        </p:nvCxnSpPr>
        <p:spPr>
          <a:xfrm>
            <a:off x="3474600" y="3787525"/>
            <a:ext cx="4815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0"/>
          <p:cNvCxnSpPr/>
          <p:nvPr/>
        </p:nvCxnSpPr>
        <p:spPr>
          <a:xfrm>
            <a:off x="4514450" y="1839950"/>
            <a:ext cx="0" cy="3739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7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THANK YOU</a:t>
            </a:r>
            <a:endParaRPr sz="5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/>
        </p:nvSpPr>
        <p:spPr>
          <a:xfrm>
            <a:off x="3474600" y="2391625"/>
            <a:ext cx="9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3891775" y="3115800"/>
            <a:ext cx="4951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 획  배 경</a:t>
            </a:r>
            <a:endParaRPr sz="3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2" name="Google Shape;62;p11"/>
          <p:cNvCxnSpPr/>
          <p:nvPr/>
        </p:nvCxnSpPr>
        <p:spPr>
          <a:xfrm>
            <a:off x="3474600" y="3787525"/>
            <a:ext cx="4815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1"/>
          <p:cNvCxnSpPr/>
          <p:nvPr/>
        </p:nvCxnSpPr>
        <p:spPr>
          <a:xfrm>
            <a:off x="4514450" y="1839950"/>
            <a:ext cx="0" cy="3739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2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69" name="Google Shape;69;p12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0" name="Google Shape;70;p12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" name="Google Shape;71;p12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2" name="Google Shape;72;p12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73" name="Google Shape;73;p12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descr="https://lh6.googleusercontent.com/aZkNVcE_wGNZ9jk7e7-TeMc5TazCqco8HyEPfj6JiCSXy4r9_qFQLyJz_wxsCQ818lq8WpAgv8ACDW-dmzWkqCLK1YSjQo4TfplIe8b7OYo7UlX7A9BCyp-uTZPX3IkG6dIfR8GgLjc"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077" y="1429821"/>
            <a:ext cx="4225678" cy="485710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5" name="Google Shape;75;p12"/>
          <p:cNvGrpSpPr/>
          <p:nvPr/>
        </p:nvGrpSpPr>
        <p:grpSpPr>
          <a:xfrm>
            <a:off x="516423" y="310575"/>
            <a:ext cx="2939085" cy="1042389"/>
            <a:chOff x="516423" y="310575"/>
            <a:chExt cx="2939085" cy="1042389"/>
          </a:xfrm>
        </p:grpSpPr>
        <p:sp>
          <p:nvSpPr>
            <p:cNvPr id="76" name="Google Shape;76;p12"/>
            <p:cNvSpPr txBox="1"/>
            <p:nvPr/>
          </p:nvSpPr>
          <p:spPr>
            <a:xfrm>
              <a:off x="797808" y="845064"/>
              <a:ext cx="2657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선택의 어려움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77" name="Google Shape;77;p12"/>
            <p:cNvSpPr txBox="1"/>
            <p:nvPr/>
          </p:nvSpPr>
          <p:spPr>
            <a:xfrm>
              <a:off x="516423" y="310575"/>
              <a:ext cx="1763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78" name="Google Shape;78;p12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05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8299200" y="1645800"/>
            <a:ext cx="18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정보 역설</a:t>
            </a:r>
            <a:endParaRPr sz="28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8679745" y="2625650"/>
            <a:ext cx="19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데이터가</a:t>
            </a:r>
            <a:endParaRPr sz="24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6926850" y="3417250"/>
            <a:ext cx="45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너무 많아서 선택하기 어렵다</a:t>
            </a:r>
            <a:endParaRPr sz="24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6582600" y="4954525"/>
            <a:ext cx="5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너무 적어서 선택하기 어렵다</a:t>
            </a:r>
            <a:endParaRPr sz="24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9023401" y="4208850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VS</a:t>
            </a:r>
            <a:endParaRPr sz="24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aZkNVcE_wGNZ9jk7e7-TeMc5TazCqco8HyEPfj6JiCSXy4r9_qFQLyJz_wxsCQ818lq8WpAgv8ACDW-dmzWkqCLK1YSjQo4TfplIe8b7OYo7UlX7A9BCyp-uTZPX3IkG6dIfR8GgLjc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077" y="1429821"/>
            <a:ext cx="4225678" cy="485710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aZkNVcE_wGNZ9jk7e7-TeMc5TazCqco8HyEPfj6JiCSXy4r9_qFQLyJz_wxsCQ818lq8WpAgv8ACDW-dmzWkqCLK1YSjQo4TfplIe8b7OYo7UlX7A9BCyp-uTZPX3IkG6dIfR8GgLjc" id="90" name="Google Shape;90;p13"/>
          <p:cNvPicPr preferRelativeResize="0"/>
          <p:nvPr/>
        </p:nvPicPr>
        <p:blipFill rotWithShape="1">
          <a:blip r:embed="rId3">
            <a:alphaModFix/>
          </a:blip>
          <a:srcRect b="70606" l="8947" r="76201" t="16633"/>
          <a:stretch/>
        </p:blipFill>
        <p:spPr>
          <a:xfrm>
            <a:off x="1646077" y="1705706"/>
            <a:ext cx="1689859" cy="166876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3"/>
          <p:cNvSpPr txBox="1"/>
          <p:nvPr/>
        </p:nvSpPr>
        <p:spPr>
          <a:xfrm>
            <a:off x="8299200" y="1645800"/>
            <a:ext cx="18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정보 역설</a:t>
            </a:r>
            <a:endParaRPr sz="28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679745" y="2625650"/>
            <a:ext cx="19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데이터가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926850" y="3417250"/>
            <a:ext cx="45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너무 많아서 선택하기 어렵다</a:t>
            </a:r>
            <a:endParaRPr sz="2400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582600" y="4954525"/>
            <a:ext cx="5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너무 적어서 선택하기 어렵다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9023401" y="4208850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VS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96" name="Google Shape;96;p13"/>
          <p:cNvGrpSpPr/>
          <p:nvPr/>
        </p:nvGrpSpPr>
        <p:grpSpPr>
          <a:xfrm>
            <a:off x="516421" y="310575"/>
            <a:ext cx="2939087" cy="1042389"/>
            <a:chOff x="516421" y="310575"/>
            <a:chExt cx="2939087" cy="1042389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797808" y="845064"/>
              <a:ext cx="2657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선택의 어려움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516421" y="310575"/>
              <a:ext cx="208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99" name="Google Shape;99;p13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3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06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102" name="Google Shape;102;p13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3" name="Google Shape;103;p13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" name="Google Shape;104;p13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5" name="Google Shape;105;p13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6" name="Google Shape;106;p13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aSo_guA9bbVnutg1FPmHg_xXaNi04jkXnqQpbeoJEEWelIzx9sVuBlILzo8lHNbsJJXPPjfOsJp7oWB3Gs7LZypmuvY9jze4LPyu47sL3-SN66qNWLMZ23-djnMp2L5FuUy6mEFR2JY"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424" y="2021301"/>
            <a:ext cx="3387725" cy="338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4"/>
          <p:cNvGrpSpPr/>
          <p:nvPr/>
        </p:nvGrpSpPr>
        <p:grpSpPr>
          <a:xfrm>
            <a:off x="552659" y="1815622"/>
            <a:ext cx="5308783" cy="3797794"/>
            <a:chOff x="830930" y="1891918"/>
            <a:chExt cx="5347284" cy="3760192"/>
          </a:xfrm>
        </p:grpSpPr>
        <p:grpSp>
          <p:nvGrpSpPr>
            <p:cNvPr id="113" name="Google Shape;113;p14"/>
            <p:cNvGrpSpPr/>
            <p:nvPr/>
          </p:nvGrpSpPr>
          <p:grpSpPr>
            <a:xfrm>
              <a:off x="2063538" y="5112479"/>
              <a:ext cx="1206600" cy="421800"/>
              <a:chOff x="7890720" y="423117"/>
              <a:chExt cx="1206600" cy="421800"/>
            </a:xfrm>
          </p:grpSpPr>
          <p:sp>
            <p:nvSpPr>
              <p:cNvPr id="114" name="Google Shape;114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6" name="Google Shape;116;p14"/>
            <p:cNvGrpSpPr/>
            <p:nvPr/>
          </p:nvGrpSpPr>
          <p:grpSpPr>
            <a:xfrm>
              <a:off x="1976533" y="4176152"/>
              <a:ext cx="1206600" cy="421800"/>
              <a:chOff x="7890720" y="423117"/>
              <a:chExt cx="1206600" cy="421800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4599402" y="3377394"/>
              <a:ext cx="1206600" cy="421800"/>
              <a:chOff x="7890720" y="423116"/>
              <a:chExt cx="1206600" cy="421800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7890720" y="423116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2" name="Google Shape;122;p14"/>
            <p:cNvGrpSpPr/>
            <p:nvPr/>
          </p:nvGrpSpPr>
          <p:grpSpPr>
            <a:xfrm>
              <a:off x="1090767" y="3492924"/>
              <a:ext cx="1206600" cy="421800"/>
              <a:chOff x="7890720" y="423117"/>
              <a:chExt cx="1206600" cy="421800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5" name="Google Shape;125;p14"/>
            <p:cNvGrpSpPr/>
            <p:nvPr/>
          </p:nvGrpSpPr>
          <p:grpSpPr>
            <a:xfrm>
              <a:off x="3086784" y="4631898"/>
              <a:ext cx="1206600" cy="421800"/>
              <a:chOff x="6696077" y="2005049"/>
              <a:chExt cx="1206600" cy="421800"/>
            </a:xfrm>
          </p:grpSpPr>
          <p:sp>
            <p:nvSpPr>
              <p:cNvPr id="126" name="Google Shape;126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" name="Google Shape;127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8" name="Google Shape;128;p14"/>
            <p:cNvGrpSpPr/>
            <p:nvPr/>
          </p:nvGrpSpPr>
          <p:grpSpPr>
            <a:xfrm>
              <a:off x="3248050" y="2313950"/>
              <a:ext cx="1206600" cy="421800"/>
              <a:chOff x="6696077" y="2005049"/>
              <a:chExt cx="1206600" cy="421800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" name="Google Shape;130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1" name="Google Shape;131;p14"/>
            <p:cNvGrpSpPr/>
            <p:nvPr/>
          </p:nvGrpSpPr>
          <p:grpSpPr>
            <a:xfrm>
              <a:off x="2537795" y="3807526"/>
              <a:ext cx="1206600" cy="421800"/>
              <a:chOff x="6696077" y="2005049"/>
              <a:chExt cx="1206600" cy="421800"/>
            </a:xfrm>
          </p:grpSpPr>
          <p:sp>
            <p:nvSpPr>
              <p:cNvPr id="132" name="Google Shape;132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" name="Google Shape;133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4" name="Google Shape;134;p14"/>
            <p:cNvGrpSpPr/>
            <p:nvPr/>
          </p:nvGrpSpPr>
          <p:grpSpPr>
            <a:xfrm>
              <a:off x="2462871" y="4254769"/>
              <a:ext cx="1206600" cy="421800"/>
              <a:chOff x="1988107" y="1820383"/>
              <a:chExt cx="1206600" cy="4218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7" name="Google Shape;137;p14"/>
            <p:cNvGrpSpPr/>
            <p:nvPr/>
          </p:nvGrpSpPr>
          <p:grpSpPr>
            <a:xfrm>
              <a:off x="1544235" y="2832110"/>
              <a:ext cx="1206600" cy="421800"/>
              <a:chOff x="1988107" y="1820383"/>
              <a:chExt cx="1206600" cy="421800"/>
            </a:xfrm>
          </p:grpSpPr>
          <p:sp>
            <p:nvSpPr>
              <p:cNvPr id="138" name="Google Shape;138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0" name="Google Shape;140;p14"/>
            <p:cNvGrpSpPr/>
            <p:nvPr/>
          </p:nvGrpSpPr>
          <p:grpSpPr>
            <a:xfrm>
              <a:off x="1598853" y="2538014"/>
              <a:ext cx="1206600" cy="421800"/>
              <a:chOff x="1988107" y="1820383"/>
              <a:chExt cx="1206600" cy="421800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3" name="Google Shape;143;p14"/>
            <p:cNvGrpSpPr/>
            <p:nvPr/>
          </p:nvGrpSpPr>
          <p:grpSpPr>
            <a:xfrm>
              <a:off x="2747962" y="2374303"/>
              <a:ext cx="1206600" cy="421800"/>
              <a:chOff x="1988107" y="1820383"/>
              <a:chExt cx="1206600" cy="421800"/>
            </a:xfrm>
          </p:grpSpPr>
          <p:sp>
            <p:nvSpPr>
              <p:cNvPr id="144" name="Google Shape;144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6" name="Google Shape;146;p14"/>
            <p:cNvGrpSpPr/>
            <p:nvPr/>
          </p:nvGrpSpPr>
          <p:grpSpPr>
            <a:xfrm>
              <a:off x="3408610" y="4484490"/>
              <a:ext cx="1206600" cy="421800"/>
              <a:chOff x="1988107" y="1820383"/>
              <a:chExt cx="1206600" cy="421800"/>
            </a:xfrm>
          </p:grpSpPr>
          <p:sp>
            <p:nvSpPr>
              <p:cNvPr id="147" name="Google Shape;147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9" name="Google Shape;149;p14"/>
            <p:cNvGrpSpPr/>
            <p:nvPr/>
          </p:nvGrpSpPr>
          <p:grpSpPr>
            <a:xfrm>
              <a:off x="2694838" y="3242436"/>
              <a:ext cx="1206600" cy="421800"/>
              <a:chOff x="1988107" y="1820383"/>
              <a:chExt cx="1206600" cy="421800"/>
            </a:xfrm>
          </p:grpSpPr>
          <p:sp>
            <p:nvSpPr>
              <p:cNvPr id="150" name="Google Shape;150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2" name="Google Shape;152;p14"/>
            <p:cNvGrpSpPr/>
            <p:nvPr/>
          </p:nvGrpSpPr>
          <p:grpSpPr>
            <a:xfrm>
              <a:off x="3133419" y="3501076"/>
              <a:ext cx="1206600" cy="421800"/>
              <a:chOff x="1988107" y="1820383"/>
              <a:chExt cx="1206600" cy="421800"/>
            </a:xfrm>
          </p:grpSpPr>
          <p:sp>
            <p:nvSpPr>
              <p:cNvPr id="153" name="Google Shape;153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" name="Google Shape;154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5" name="Google Shape;155;p14"/>
            <p:cNvGrpSpPr/>
            <p:nvPr/>
          </p:nvGrpSpPr>
          <p:grpSpPr>
            <a:xfrm>
              <a:off x="1720771" y="4906437"/>
              <a:ext cx="1206600" cy="421800"/>
              <a:chOff x="1988107" y="1820383"/>
              <a:chExt cx="1206600" cy="421800"/>
            </a:xfrm>
          </p:grpSpPr>
          <p:sp>
            <p:nvSpPr>
              <p:cNvPr id="156" name="Google Shape;156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" name="Google Shape;157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8" name="Google Shape;158;p14"/>
            <p:cNvGrpSpPr/>
            <p:nvPr/>
          </p:nvGrpSpPr>
          <p:grpSpPr>
            <a:xfrm>
              <a:off x="1617471" y="3398383"/>
              <a:ext cx="1206600" cy="421800"/>
              <a:chOff x="1988107" y="1820383"/>
              <a:chExt cx="1206600" cy="421800"/>
            </a:xfrm>
          </p:grpSpPr>
          <p:sp>
            <p:nvSpPr>
              <p:cNvPr id="159" name="Google Shape;159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1" name="Google Shape;161;p14"/>
            <p:cNvGrpSpPr/>
            <p:nvPr/>
          </p:nvGrpSpPr>
          <p:grpSpPr>
            <a:xfrm>
              <a:off x="1769871" y="3550783"/>
              <a:ext cx="1206600" cy="421800"/>
              <a:chOff x="1988107" y="1820383"/>
              <a:chExt cx="1206600" cy="421800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4" name="Google Shape;164;p14"/>
            <p:cNvGrpSpPr/>
            <p:nvPr/>
          </p:nvGrpSpPr>
          <p:grpSpPr>
            <a:xfrm>
              <a:off x="3791278" y="3893638"/>
              <a:ext cx="1206600" cy="421800"/>
              <a:chOff x="1988107" y="1820383"/>
              <a:chExt cx="1206600" cy="421800"/>
            </a:xfrm>
          </p:grpSpPr>
          <p:sp>
            <p:nvSpPr>
              <p:cNvPr id="165" name="Google Shape;165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7" name="Google Shape;167;p14"/>
            <p:cNvGrpSpPr/>
            <p:nvPr/>
          </p:nvGrpSpPr>
          <p:grpSpPr>
            <a:xfrm>
              <a:off x="1691588" y="3928935"/>
              <a:ext cx="1206600" cy="421800"/>
              <a:chOff x="1988107" y="1820383"/>
              <a:chExt cx="1206600" cy="421800"/>
            </a:xfrm>
          </p:grpSpPr>
          <p:sp>
            <p:nvSpPr>
              <p:cNvPr id="168" name="Google Shape;168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0" name="Google Shape;170;p14"/>
            <p:cNvGrpSpPr/>
            <p:nvPr/>
          </p:nvGrpSpPr>
          <p:grpSpPr>
            <a:xfrm>
              <a:off x="2457217" y="2805888"/>
              <a:ext cx="1206600" cy="421800"/>
              <a:chOff x="6696077" y="2005049"/>
              <a:chExt cx="1206600" cy="421800"/>
            </a:xfrm>
          </p:grpSpPr>
          <p:sp>
            <p:nvSpPr>
              <p:cNvPr id="171" name="Google Shape;171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3" name="Google Shape;173;p14"/>
            <p:cNvGrpSpPr/>
            <p:nvPr/>
          </p:nvGrpSpPr>
          <p:grpSpPr>
            <a:xfrm>
              <a:off x="4394530" y="3024055"/>
              <a:ext cx="1206600" cy="421800"/>
              <a:chOff x="6696077" y="2005049"/>
              <a:chExt cx="1206600" cy="421800"/>
            </a:xfrm>
          </p:grpSpPr>
          <p:sp>
            <p:nvSpPr>
              <p:cNvPr id="174" name="Google Shape;174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6" name="Google Shape;176;p14"/>
            <p:cNvGrpSpPr/>
            <p:nvPr/>
          </p:nvGrpSpPr>
          <p:grpSpPr>
            <a:xfrm>
              <a:off x="3317163" y="3303017"/>
              <a:ext cx="1206600" cy="421800"/>
              <a:chOff x="6696077" y="2005049"/>
              <a:chExt cx="1206600" cy="421800"/>
            </a:xfrm>
          </p:grpSpPr>
          <p:sp>
            <p:nvSpPr>
              <p:cNvPr id="177" name="Google Shape;177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" name="Google Shape;178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9" name="Google Shape;179;p14"/>
            <p:cNvGrpSpPr/>
            <p:nvPr/>
          </p:nvGrpSpPr>
          <p:grpSpPr>
            <a:xfrm>
              <a:off x="4740318" y="4001279"/>
              <a:ext cx="1206600" cy="421800"/>
              <a:chOff x="6696077" y="2005049"/>
              <a:chExt cx="1206600" cy="421800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2" name="Google Shape;182;p14"/>
            <p:cNvGrpSpPr/>
            <p:nvPr/>
          </p:nvGrpSpPr>
          <p:grpSpPr>
            <a:xfrm>
              <a:off x="1040822" y="2299443"/>
              <a:ext cx="1206600" cy="421800"/>
              <a:chOff x="6696077" y="2005049"/>
              <a:chExt cx="1206600" cy="421800"/>
            </a:xfrm>
          </p:grpSpPr>
          <p:sp>
            <p:nvSpPr>
              <p:cNvPr id="183" name="Google Shape;183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5" name="Google Shape;185;p14"/>
            <p:cNvGrpSpPr/>
            <p:nvPr/>
          </p:nvGrpSpPr>
          <p:grpSpPr>
            <a:xfrm>
              <a:off x="2512948" y="5230310"/>
              <a:ext cx="1206600" cy="421800"/>
              <a:chOff x="6696077" y="2005049"/>
              <a:chExt cx="1206600" cy="421800"/>
            </a:xfrm>
          </p:grpSpPr>
          <p:sp>
            <p:nvSpPr>
              <p:cNvPr id="186" name="Google Shape;186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8" name="Google Shape;188;p14"/>
            <p:cNvGrpSpPr/>
            <p:nvPr/>
          </p:nvGrpSpPr>
          <p:grpSpPr>
            <a:xfrm>
              <a:off x="4108349" y="4760242"/>
              <a:ext cx="1206600" cy="421800"/>
              <a:chOff x="6696077" y="2005049"/>
              <a:chExt cx="1206600" cy="421800"/>
            </a:xfrm>
          </p:grpSpPr>
          <p:sp>
            <p:nvSpPr>
              <p:cNvPr id="189" name="Google Shape;189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1" name="Google Shape;191;p14"/>
            <p:cNvGrpSpPr/>
            <p:nvPr/>
          </p:nvGrpSpPr>
          <p:grpSpPr>
            <a:xfrm>
              <a:off x="3340427" y="4086491"/>
              <a:ext cx="1206600" cy="421800"/>
              <a:chOff x="6696077" y="2005049"/>
              <a:chExt cx="1206600" cy="421800"/>
            </a:xfrm>
          </p:grpSpPr>
          <p:sp>
            <p:nvSpPr>
              <p:cNvPr id="192" name="Google Shape;192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4" name="Google Shape;194;p14"/>
            <p:cNvGrpSpPr/>
            <p:nvPr/>
          </p:nvGrpSpPr>
          <p:grpSpPr>
            <a:xfrm>
              <a:off x="1250712" y="4023744"/>
              <a:ext cx="1206600" cy="421800"/>
              <a:chOff x="6696077" y="2005049"/>
              <a:chExt cx="1206600" cy="421800"/>
            </a:xfrm>
          </p:grpSpPr>
          <p:sp>
            <p:nvSpPr>
              <p:cNvPr id="195" name="Google Shape;195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7" name="Google Shape;197;p14"/>
            <p:cNvGrpSpPr/>
            <p:nvPr/>
          </p:nvGrpSpPr>
          <p:grpSpPr>
            <a:xfrm>
              <a:off x="3970154" y="2599748"/>
              <a:ext cx="1206600" cy="421800"/>
              <a:chOff x="7890720" y="423117"/>
              <a:chExt cx="1206600" cy="421800"/>
            </a:xfrm>
          </p:grpSpPr>
          <p:sp>
            <p:nvSpPr>
              <p:cNvPr id="198" name="Google Shape;198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0" name="Google Shape;200;p14"/>
            <p:cNvGrpSpPr/>
            <p:nvPr/>
          </p:nvGrpSpPr>
          <p:grpSpPr>
            <a:xfrm>
              <a:off x="3020856" y="2230921"/>
              <a:ext cx="1206600" cy="421800"/>
              <a:chOff x="7890720" y="423117"/>
              <a:chExt cx="1206600" cy="421800"/>
            </a:xfrm>
          </p:grpSpPr>
          <p:sp>
            <p:nvSpPr>
              <p:cNvPr id="201" name="Google Shape;201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3" name="Google Shape;203;p14"/>
            <p:cNvGrpSpPr/>
            <p:nvPr/>
          </p:nvGrpSpPr>
          <p:grpSpPr>
            <a:xfrm>
              <a:off x="2239795" y="3578132"/>
              <a:ext cx="1206600" cy="421800"/>
              <a:chOff x="7890720" y="423117"/>
              <a:chExt cx="1206600" cy="421800"/>
            </a:xfrm>
          </p:grpSpPr>
          <p:sp>
            <p:nvSpPr>
              <p:cNvPr id="204" name="Google Shape;204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6" name="Google Shape;206;p14"/>
            <p:cNvGrpSpPr/>
            <p:nvPr/>
          </p:nvGrpSpPr>
          <p:grpSpPr>
            <a:xfrm>
              <a:off x="1844026" y="4228509"/>
              <a:ext cx="1206600" cy="421800"/>
              <a:chOff x="7890720" y="423117"/>
              <a:chExt cx="1206600" cy="421800"/>
            </a:xfrm>
          </p:grpSpPr>
          <p:sp>
            <p:nvSpPr>
              <p:cNvPr id="207" name="Google Shape;207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8" name="Google Shape;208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9" name="Google Shape;209;p14"/>
            <p:cNvGrpSpPr/>
            <p:nvPr/>
          </p:nvGrpSpPr>
          <p:grpSpPr>
            <a:xfrm>
              <a:off x="1004020" y="2713403"/>
              <a:ext cx="1206600" cy="421800"/>
              <a:chOff x="7890720" y="423117"/>
              <a:chExt cx="1206600" cy="421800"/>
            </a:xfrm>
          </p:grpSpPr>
          <p:sp>
            <p:nvSpPr>
              <p:cNvPr id="210" name="Google Shape;210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1" name="Google Shape;211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2" name="Google Shape;212;p14"/>
            <p:cNvGrpSpPr/>
            <p:nvPr/>
          </p:nvGrpSpPr>
          <p:grpSpPr>
            <a:xfrm>
              <a:off x="1705363" y="1891918"/>
              <a:ext cx="1206600" cy="421800"/>
              <a:chOff x="7890720" y="423117"/>
              <a:chExt cx="1206600" cy="421800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" name="Google Shape;214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5" name="Google Shape;215;p14"/>
            <p:cNvGrpSpPr/>
            <p:nvPr/>
          </p:nvGrpSpPr>
          <p:grpSpPr>
            <a:xfrm>
              <a:off x="4170646" y="4247412"/>
              <a:ext cx="1206600" cy="421800"/>
              <a:chOff x="7890720" y="423117"/>
              <a:chExt cx="1206600" cy="421800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7" name="Google Shape;217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8" name="Google Shape;218;p14"/>
            <p:cNvGrpSpPr/>
            <p:nvPr/>
          </p:nvGrpSpPr>
          <p:grpSpPr>
            <a:xfrm>
              <a:off x="3316230" y="4989466"/>
              <a:ext cx="1206600" cy="421800"/>
              <a:chOff x="7890720" y="423117"/>
              <a:chExt cx="1206600" cy="421800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1" name="Google Shape;221;p14"/>
            <p:cNvGrpSpPr/>
            <p:nvPr/>
          </p:nvGrpSpPr>
          <p:grpSpPr>
            <a:xfrm>
              <a:off x="830930" y="2933654"/>
              <a:ext cx="1206600" cy="421800"/>
              <a:chOff x="6696077" y="2005049"/>
              <a:chExt cx="1206600" cy="421800"/>
            </a:xfrm>
          </p:grpSpPr>
          <p:sp>
            <p:nvSpPr>
              <p:cNvPr id="222" name="Google Shape;222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4" name="Google Shape;224;p14"/>
            <p:cNvGrpSpPr/>
            <p:nvPr/>
          </p:nvGrpSpPr>
          <p:grpSpPr>
            <a:xfrm>
              <a:off x="3800256" y="1902872"/>
              <a:ext cx="1206600" cy="421800"/>
              <a:chOff x="7890720" y="423117"/>
              <a:chExt cx="1206600" cy="421800"/>
            </a:xfrm>
          </p:grpSpPr>
          <p:sp>
            <p:nvSpPr>
              <p:cNvPr id="225" name="Google Shape;225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>
              <a:off x="2254188" y="2577730"/>
              <a:ext cx="1206600" cy="421800"/>
              <a:chOff x="7890720" y="423117"/>
              <a:chExt cx="1206600" cy="421800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30" name="Google Shape;230;p14"/>
            <p:cNvGrpSpPr/>
            <p:nvPr/>
          </p:nvGrpSpPr>
          <p:grpSpPr>
            <a:xfrm>
              <a:off x="980781" y="4674087"/>
              <a:ext cx="1206600" cy="421800"/>
              <a:chOff x="7890720" y="423117"/>
              <a:chExt cx="1206600" cy="421800"/>
            </a:xfrm>
          </p:grpSpPr>
          <p:sp>
            <p:nvSpPr>
              <p:cNvPr id="231" name="Google Shape;231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33" name="Google Shape;233;p14"/>
            <p:cNvGrpSpPr/>
            <p:nvPr/>
          </p:nvGrpSpPr>
          <p:grpSpPr>
            <a:xfrm>
              <a:off x="3225140" y="2664542"/>
              <a:ext cx="1206600" cy="421800"/>
              <a:chOff x="1988107" y="1820383"/>
              <a:chExt cx="1206600" cy="421800"/>
            </a:xfrm>
          </p:grpSpPr>
          <p:sp>
            <p:nvSpPr>
              <p:cNvPr id="234" name="Google Shape;234;p14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5" name="Google Shape;235;p14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36" name="Google Shape;236;p14"/>
            <p:cNvGrpSpPr/>
            <p:nvPr/>
          </p:nvGrpSpPr>
          <p:grpSpPr>
            <a:xfrm>
              <a:off x="1921741" y="4547747"/>
              <a:ext cx="1206600" cy="421800"/>
              <a:chOff x="6696077" y="2005049"/>
              <a:chExt cx="1206600" cy="421800"/>
            </a:xfrm>
          </p:grpSpPr>
          <p:sp>
            <p:nvSpPr>
              <p:cNvPr id="237" name="Google Shape;237;p14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14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39" name="Google Shape;239;p14"/>
            <p:cNvGrpSpPr/>
            <p:nvPr/>
          </p:nvGrpSpPr>
          <p:grpSpPr>
            <a:xfrm>
              <a:off x="3757558" y="3745544"/>
              <a:ext cx="1206600" cy="421800"/>
              <a:chOff x="7890720" y="423117"/>
              <a:chExt cx="1206600" cy="421800"/>
            </a:xfrm>
          </p:grpSpPr>
          <p:sp>
            <p:nvSpPr>
              <p:cNvPr id="240" name="Google Shape;240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2" name="Google Shape;242;p14"/>
            <p:cNvGrpSpPr/>
            <p:nvPr/>
          </p:nvGrpSpPr>
          <p:grpSpPr>
            <a:xfrm>
              <a:off x="4971614" y="3415433"/>
              <a:ext cx="1206600" cy="421800"/>
              <a:chOff x="7890720" y="423117"/>
              <a:chExt cx="1206600" cy="421800"/>
            </a:xfrm>
          </p:grpSpPr>
          <p:sp>
            <p:nvSpPr>
              <p:cNvPr id="243" name="Google Shape;243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14"/>
              <p:cNvSpPr txBox="1"/>
              <p:nvPr/>
            </p:nvSpPr>
            <p:spPr>
              <a:xfrm>
                <a:off x="8055382" y="449426"/>
                <a:ext cx="10350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5" name="Google Shape;245;p14"/>
            <p:cNvGrpSpPr/>
            <p:nvPr/>
          </p:nvGrpSpPr>
          <p:grpSpPr>
            <a:xfrm>
              <a:off x="2225119" y="4505404"/>
              <a:ext cx="1206600" cy="421800"/>
              <a:chOff x="7890720" y="423117"/>
              <a:chExt cx="1206600" cy="421800"/>
            </a:xfrm>
          </p:grpSpPr>
          <p:sp>
            <p:nvSpPr>
              <p:cNvPr id="246" name="Google Shape;246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8" name="Google Shape;248;p14"/>
            <p:cNvGrpSpPr/>
            <p:nvPr/>
          </p:nvGrpSpPr>
          <p:grpSpPr>
            <a:xfrm>
              <a:off x="2897328" y="3106729"/>
              <a:ext cx="1206600" cy="421800"/>
              <a:chOff x="7890720" y="423117"/>
              <a:chExt cx="1206600" cy="421800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51" name="Google Shape;251;p14"/>
            <p:cNvGrpSpPr/>
            <p:nvPr/>
          </p:nvGrpSpPr>
          <p:grpSpPr>
            <a:xfrm>
              <a:off x="1835788" y="2160700"/>
              <a:ext cx="1206600" cy="421800"/>
              <a:chOff x="7890720" y="423117"/>
              <a:chExt cx="1206600" cy="421800"/>
            </a:xfrm>
          </p:grpSpPr>
          <p:sp>
            <p:nvSpPr>
              <p:cNvPr id="252" name="Google Shape;252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54" name="Google Shape;254;p14"/>
            <p:cNvGrpSpPr/>
            <p:nvPr/>
          </p:nvGrpSpPr>
          <p:grpSpPr>
            <a:xfrm>
              <a:off x="1099567" y="3679810"/>
              <a:ext cx="1206600" cy="421800"/>
              <a:chOff x="7890720" y="423117"/>
              <a:chExt cx="1206600" cy="421800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6" name="Google Shape;256;p14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57" name="Google Shape;257;p14"/>
            <p:cNvGrpSpPr/>
            <p:nvPr/>
          </p:nvGrpSpPr>
          <p:grpSpPr>
            <a:xfrm>
              <a:off x="3851302" y="5161422"/>
              <a:ext cx="1206600" cy="421800"/>
              <a:chOff x="7890720" y="423117"/>
              <a:chExt cx="1206600" cy="421800"/>
            </a:xfrm>
          </p:grpSpPr>
          <p:sp>
            <p:nvSpPr>
              <p:cNvPr id="258" name="Google Shape;258;p14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" name="Google Shape;259;p14"/>
              <p:cNvSpPr txBox="1"/>
              <p:nvPr/>
            </p:nvSpPr>
            <p:spPr>
              <a:xfrm>
                <a:off x="8055404" y="449426"/>
                <a:ext cx="10350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260" name="Google Shape;260;p14"/>
          <p:cNvCxnSpPr/>
          <p:nvPr/>
        </p:nvCxnSpPr>
        <p:spPr>
          <a:xfrm>
            <a:off x="6096005" y="3429005"/>
            <a:ext cx="1160400" cy="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61" name="Google Shape;261;p14"/>
          <p:cNvGrpSpPr/>
          <p:nvPr/>
        </p:nvGrpSpPr>
        <p:grpSpPr>
          <a:xfrm>
            <a:off x="516422" y="310575"/>
            <a:ext cx="2939086" cy="1042389"/>
            <a:chOff x="516422" y="310575"/>
            <a:chExt cx="2939086" cy="1042389"/>
          </a:xfrm>
        </p:grpSpPr>
        <p:sp>
          <p:nvSpPr>
            <p:cNvPr id="262" name="Google Shape;262;p14"/>
            <p:cNvSpPr txBox="1"/>
            <p:nvPr/>
          </p:nvSpPr>
          <p:spPr>
            <a:xfrm>
              <a:off x="797808" y="845064"/>
              <a:ext cx="2657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쉽게!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3" name="Google Shape;263;p14"/>
            <p:cNvSpPr txBox="1"/>
            <p:nvPr/>
          </p:nvSpPr>
          <p:spPr>
            <a:xfrm>
              <a:off x="516422" y="310575"/>
              <a:ext cx="186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264" name="Google Shape;264;p14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14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07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66" name="Google Shape;266;p14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271" name="Google Shape;271;p14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15"/>
          <p:cNvCxnSpPr/>
          <p:nvPr/>
        </p:nvCxnSpPr>
        <p:spPr>
          <a:xfrm>
            <a:off x="6096005" y="3429005"/>
            <a:ext cx="1160400" cy="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7" name="Google Shape;277;p15"/>
          <p:cNvGrpSpPr/>
          <p:nvPr/>
        </p:nvGrpSpPr>
        <p:grpSpPr>
          <a:xfrm>
            <a:off x="7569979" y="1424291"/>
            <a:ext cx="3689034" cy="3735248"/>
            <a:chOff x="7580139" y="1733490"/>
            <a:chExt cx="3689034" cy="3735248"/>
          </a:xfrm>
        </p:grpSpPr>
        <p:sp>
          <p:nvSpPr>
            <p:cNvPr id="278" name="Google Shape;278;p15"/>
            <p:cNvSpPr txBox="1"/>
            <p:nvPr/>
          </p:nvSpPr>
          <p:spPr>
            <a:xfrm>
              <a:off x="8220268" y="1733490"/>
              <a:ext cx="24042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태 그 화</a:t>
              </a:r>
              <a:endParaRPr b="1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9" name="Google Shape;279;p15"/>
            <p:cNvGrpSpPr/>
            <p:nvPr/>
          </p:nvGrpSpPr>
          <p:grpSpPr>
            <a:xfrm>
              <a:off x="10160392" y="2391579"/>
              <a:ext cx="1105274" cy="386544"/>
              <a:chOff x="10251832" y="2379588"/>
              <a:chExt cx="1105274" cy="386544"/>
            </a:xfrm>
          </p:grpSpPr>
          <p:sp>
            <p:nvSpPr>
              <p:cNvPr id="280" name="Google Shape;280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2" name="Google Shape;282;p15"/>
            <p:cNvGrpSpPr/>
            <p:nvPr/>
          </p:nvGrpSpPr>
          <p:grpSpPr>
            <a:xfrm>
              <a:off x="10160392" y="2843312"/>
              <a:ext cx="1105274" cy="386544"/>
              <a:chOff x="10251832" y="2379588"/>
              <a:chExt cx="1105274" cy="386544"/>
            </a:xfrm>
          </p:grpSpPr>
          <p:sp>
            <p:nvSpPr>
              <p:cNvPr id="283" name="Google Shape;283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5" name="Google Shape;285;p15"/>
            <p:cNvGrpSpPr/>
            <p:nvPr/>
          </p:nvGrpSpPr>
          <p:grpSpPr>
            <a:xfrm>
              <a:off x="10160392" y="3285487"/>
              <a:ext cx="1105274" cy="386544"/>
              <a:chOff x="10251832" y="2379588"/>
              <a:chExt cx="1105274" cy="386544"/>
            </a:xfrm>
          </p:grpSpPr>
          <p:sp>
            <p:nvSpPr>
              <p:cNvPr id="286" name="Google Shape;286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" name="Google Shape;287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8" name="Google Shape;288;p15"/>
            <p:cNvGrpSpPr/>
            <p:nvPr/>
          </p:nvGrpSpPr>
          <p:grpSpPr>
            <a:xfrm>
              <a:off x="10160392" y="3730891"/>
              <a:ext cx="1105274" cy="386544"/>
              <a:chOff x="10251832" y="2379588"/>
              <a:chExt cx="1105274" cy="386544"/>
            </a:xfrm>
          </p:grpSpPr>
          <p:sp>
            <p:nvSpPr>
              <p:cNvPr id="289" name="Google Shape;289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0" name="Google Shape;290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1" name="Google Shape;291;p15"/>
            <p:cNvGrpSpPr/>
            <p:nvPr/>
          </p:nvGrpSpPr>
          <p:grpSpPr>
            <a:xfrm>
              <a:off x="10163899" y="4176295"/>
              <a:ext cx="1105274" cy="386544"/>
              <a:chOff x="10251832" y="2379588"/>
              <a:chExt cx="1105274" cy="386544"/>
            </a:xfrm>
          </p:grpSpPr>
          <p:sp>
            <p:nvSpPr>
              <p:cNvPr id="292" name="Google Shape;292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4" name="Google Shape;294;p15"/>
            <p:cNvGrpSpPr/>
            <p:nvPr/>
          </p:nvGrpSpPr>
          <p:grpSpPr>
            <a:xfrm>
              <a:off x="10163899" y="4628028"/>
              <a:ext cx="1105274" cy="386544"/>
              <a:chOff x="10251832" y="2379588"/>
              <a:chExt cx="1105274" cy="386544"/>
            </a:xfrm>
          </p:grpSpPr>
          <p:sp>
            <p:nvSpPr>
              <p:cNvPr id="295" name="Google Shape;295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7" name="Google Shape;297;p15"/>
            <p:cNvGrpSpPr/>
            <p:nvPr/>
          </p:nvGrpSpPr>
          <p:grpSpPr>
            <a:xfrm>
              <a:off x="10163899" y="5070203"/>
              <a:ext cx="1105274" cy="386544"/>
              <a:chOff x="10251832" y="2379588"/>
              <a:chExt cx="1105274" cy="386544"/>
            </a:xfrm>
          </p:grpSpPr>
          <p:sp>
            <p:nvSpPr>
              <p:cNvPr id="298" name="Google Shape;298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00" name="Google Shape;300;p15"/>
            <p:cNvGrpSpPr/>
            <p:nvPr/>
          </p:nvGrpSpPr>
          <p:grpSpPr>
            <a:xfrm>
              <a:off x="8869674" y="2403570"/>
              <a:ext cx="1105274" cy="386544"/>
              <a:chOff x="10251832" y="2379588"/>
              <a:chExt cx="1105274" cy="386544"/>
            </a:xfrm>
          </p:grpSpPr>
          <p:sp>
            <p:nvSpPr>
              <p:cNvPr id="301" name="Google Shape;301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2" name="Google Shape;302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03" name="Google Shape;303;p15"/>
            <p:cNvGrpSpPr/>
            <p:nvPr/>
          </p:nvGrpSpPr>
          <p:grpSpPr>
            <a:xfrm>
              <a:off x="8869674" y="2855303"/>
              <a:ext cx="1105274" cy="386544"/>
              <a:chOff x="10251832" y="2379588"/>
              <a:chExt cx="1105274" cy="386544"/>
            </a:xfrm>
          </p:grpSpPr>
          <p:sp>
            <p:nvSpPr>
              <p:cNvPr id="304" name="Google Shape;304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06" name="Google Shape;306;p15"/>
            <p:cNvGrpSpPr/>
            <p:nvPr/>
          </p:nvGrpSpPr>
          <p:grpSpPr>
            <a:xfrm>
              <a:off x="8869674" y="3297478"/>
              <a:ext cx="1105274" cy="386544"/>
              <a:chOff x="10251832" y="2379588"/>
              <a:chExt cx="1105274" cy="386544"/>
            </a:xfrm>
          </p:grpSpPr>
          <p:sp>
            <p:nvSpPr>
              <p:cNvPr id="307" name="Google Shape;307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8" name="Google Shape;308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09" name="Google Shape;309;p15"/>
            <p:cNvGrpSpPr/>
            <p:nvPr/>
          </p:nvGrpSpPr>
          <p:grpSpPr>
            <a:xfrm>
              <a:off x="8869674" y="3742882"/>
              <a:ext cx="1105274" cy="386544"/>
              <a:chOff x="10251832" y="2379588"/>
              <a:chExt cx="1105274" cy="386544"/>
            </a:xfrm>
          </p:grpSpPr>
          <p:sp>
            <p:nvSpPr>
              <p:cNvPr id="310" name="Google Shape;310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12" name="Google Shape;312;p15"/>
            <p:cNvGrpSpPr/>
            <p:nvPr/>
          </p:nvGrpSpPr>
          <p:grpSpPr>
            <a:xfrm>
              <a:off x="8873181" y="4188286"/>
              <a:ext cx="1105274" cy="386544"/>
              <a:chOff x="10251832" y="2379588"/>
              <a:chExt cx="1105274" cy="386544"/>
            </a:xfrm>
          </p:grpSpPr>
          <p:sp>
            <p:nvSpPr>
              <p:cNvPr id="313" name="Google Shape;313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4" name="Google Shape;314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15" name="Google Shape;315;p15"/>
            <p:cNvGrpSpPr/>
            <p:nvPr/>
          </p:nvGrpSpPr>
          <p:grpSpPr>
            <a:xfrm>
              <a:off x="8873181" y="4640019"/>
              <a:ext cx="1105274" cy="386544"/>
              <a:chOff x="10251832" y="2379588"/>
              <a:chExt cx="1105274" cy="386544"/>
            </a:xfrm>
          </p:grpSpPr>
          <p:sp>
            <p:nvSpPr>
              <p:cNvPr id="316" name="Google Shape;316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7" name="Google Shape;317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18" name="Google Shape;318;p15"/>
            <p:cNvGrpSpPr/>
            <p:nvPr/>
          </p:nvGrpSpPr>
          <p:grpSpPr>
            <a:xfrm>
              <a:off x="8873181" y="5082194"/>
              <a:ext cx="1105274" cy="386544"/>
              <a:chOff x="10251832" y="2379588"/>
              <a:chExt cx="1105274" cy="386544"/>
            </a:xfrm>
          </p:grpSpPr>
          <p:sp>
            <p:nvSpPr>
              <p:cNvPr id="319" name="Google Shape;319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D8E2F3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1" name="Google Shape;321;p15"/>
            <p:cNvGrpSpPr/>
            <p:nvPr/>
          </p:nvGrpSpPr>
          <p:grpSpPr>
            <a:xfrm>
              <a:off x="7580139" y="2365751"/>
              <a:ext cx="1105274" cy="386544"/>
              <a:chOff x="10251832" y="2379588"/>
              <a:chExt cx="1105274" cy="386544"/>
            </a:xfrm>
          </p:grpSpPr>
          <p:sp>
            <p:nvSpPr>
              <p:cNvPr id="322" name="Google Shape;322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3" name="Google Shape;323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4" name="Google Shape;324;p15"/>
            <p:cNvGrpSpPr/>
            <p:nvPr/>
          </p:nvGrpSpPr>
          <p:grpSpPr>
            <a:xfrm>
              <a:off x="7580139" y="2817484"/>
              <a:ext cx="1105274" cy="386544"/>
              <a:chOff x="10251832" y="2379588"/>
              <a:chExt cx="1105274" cy="386544"/>
            </a:xfrm>
          </p:grpSpPr>
          <p:sp>
            <p:nvSpPr>
              <p:cNvPr id="325" name="Google Shape;325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7" name="Google Shape;327;p15"/>
            <p:cNvGrpSpPr/>
            <p:nvPr/>
          </p:nvGrpSpPr>
          <p:grpSpPr>
            <a:xfrm>
              <a:off x="7580139" y="3259659"/>
              <a:ext cx="1105274" cy="386544"/>
              <a:chOff x="10251832" y="2379588"/>
              <a:chExt cx="1105274" cy="386544"/>
            </a:xfrm>
          </p:grpSpPr>
          <p:sp>
            <p:nvSpPr>
              <p:cNvPr id="328" name="Google Shape;328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9" name="Google Shape;329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30" name="Google Shape;330;p15"/>
            <p:cNvGrpSpPr/>
            <p:nvPr/>
          </p:nvGrpSpPr>
          <p:grpSpPr>
            <a:xfrm>
              <a:off x="7580139" y="3705063"/>
              <a:ext cx="1105274" cy="386544"/>
              <a:chOff x="10251832" y="2379588"/>
              <a:chExt cx="1105274" cy="386544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2" name="Google Shape;332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33" name="Google Shape;333;p15"/>
            <p:cNvGrpSpPr/>
            <p:nvPr/>
          </p:nvGrpSpPr>
          <p:grpSpPr>
            <a:xfrm>
              <a:off x="7583646" y="4150467"/>
              <a:ext cx="1105274" cy="386544"/>
              <a:chOff x="10251832" y="2379588"/>
              <a:chExt cx="1105274" cy="386544"/>
            </a:xfrm>
          </p:grpSpPr>
          <p:sp>
            <p:nvSpPr>
              <p:cNvPr id="334" name="Google Shape;334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5" name="Google Shape;335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36" name="Google Shape;336;p15"/>
            <p:cNvGrpSpPr/>
            <p:nvPr/>
          </p:nvGrpSpPr>
          <p:grpSpPr>
            <a:xfrm>
              <a:off x="7583646" y="4602200"/>
              <a:ext cx="1105274" cy="386544"/>
              <a:chOff x="10251832" y="2379588"/>
              <a:chExt cx="1105274" cy="386544"/>
            </a:xfrm>
          </p:grpSpPr>
          <p:sp>
            <p:nvSpPr>
              <p:cNvPr id="337" name="Google Shape;337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8" name="Google Shape;338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7583646" y="5044375"/>
              <a:ext cx="1105274" cy="386544"/>
              <a:chOff x="10251832" y="2379588"/>
              <a:chExt cx="1105274" cy="386544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10251832" y="2379588"/>
                <a:ext cx="1105274" cy="386544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15"/>
              <p:cNvSpPr txBox="1"/>
              <p:nvPr/>
            </p:nvSpPr>
            <p:spPr>
              <a:xfrm>
                <a:off x="10404360" y="2403689"/>
                <a:ext cx="800219" cy="338554"/>
              </a:xfrm>
              <a:prstGeom prst="rect">
                <a:avLst/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42" name="Google Shape;342;p15"/>
          <p:cNvGrpSpPr/>
          <p:nvPr/>
        </p:nvGrpSpPr>
        <p:grpSpPr>
          <a:xfrm>
            <a:off x="552659" y="1815622"/>
            <a:ext cx="5308783" cy="3797794"/>
            <a:chOff x="830930" y="1891918"/>
            <a:chExt cx="5347284" cy="3760192"/>
          </a:xfrm>
        </p:grpSpPr>
        <p:grpSp>
          <p:nvGrpSpPr>
            <p:cNvPr id="343" name="Google Shape;343;p15"/>
            <p:cNvGrpSpPr/>
            <p:nvPr/>
          </p:nvGrpSpPr>
          <p:grpSpPr>
            <a:xfrm>
              <a:off x="2063538" y="5112479"/>
              <a:ext cx="1206600" cy="421800"/>
              <a:chOff x="7890720" y="423117"/>
              <a:chExt cx="1206600" cy="421800"/>
            </a:xfrm>
          </p:grpSpPr>
          <p:sp>
            <p:nvSpPr>
              <p:cNvPr id="344" name="Google Shape;344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6" name="Google Shape;346;p15"/>
            <p:cNvGrpSpPr/>
            <p:nvPr/>
          </p:nvGrpSpPr>
          <p:grpSpPr>
            <a:xfrm>
              <a:off x="1976533" y="4176152"/>
              <a:ext cx="1206600" cy="421800"/>
              <a:chOff x="7890720" y="423117"/>
              <a:chExt cx="1206600" cy="421800"/>
            </a:xfrm>
          </p:grpSpPr>
          <p:sp>
            <p:nvSpPr>
              <p:cNvPr id="347" name="Google Shape;347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" name="Google Shape;348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9" name="Google Shape;349;p15"/>
            <p:cNvGrpSpPr/>
            <p:nvPr/>
          </p:nvGrpSpPr>
          <p:grpSpPr>
            <a:xfrm>
              <a:off x="4599402" y="3377394"/>
              <a:ext cx="1206600" cy="421800"/>
              <a:chOff x="7890720" y="423116"/>
              <a:chExt cx="1206600" cy="421800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7890720" y="423116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2" name="Google Shape;352;p15"/>
            <p:cNvGrpSpPr/>
            <p:nvPr/>
          </p:nvGrpSpPr>
          <p:grpSpPr>
            <a:xfrm>
              <a:off x="1090767" y="3492924"/>
              <a:ext cx="1206600" cy="421800"/>
              <a:chOff x="7890720" y="423117"/>
              <a:chExt cx="1206600" cy="421800"/>
            </a:xfrm>
          </p:grpSpPr>
          <p:sp>
            <p:nvSpPr>
              <p:cNvPr id="353" name="Google Shape;353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5" name="Google Shape;355;p15"/>
            <p:cNvGrpSpPr/>
            <p:nvPr/>
          </p:nvGrpSpPr>
          <p:grpSpPr>
            <a:xfrm>
              <a:off x="3086784" y="4631898"/>
              <a:ext cx="1206600" cy="421800"/>
              <a:chOff x="6696077" y="2005049"/>
              <a:chExt cx="1206600" cy="421800"/>
            </a:xfrm>
          </p:grpSpPr>
          <p:sp>
            <p:nvSpPr>
              <p:cNvPr id="356" name="Google Shape;356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7" name="Google Shape;357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8" name="Google Shape;358;p15"/>
            <p:cNvGrpSpPr/>
            <p:nvPr/>
          </p:nvGrpSpPr>
          <p:grpSpPr>
            <a:xfrm>
              <a:off x="3248050" y="2313950"/>
              <a:ext cx="1206600" cy="421800"/>
              <a:chOff x="6696077" y="2005049"/>
              <a:chExt cx="1206600" cy="421800"/>
            </a:xfrm>
          </p:grpSpPr>
          <p:sp>
            <p:nvSpPr>
              <p:cNvPr id="359" name="Google Shape;359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0" name="Google Shape;360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61" name="Google Shape;361;p15"/>
            <p:cNvGrpSpPr/>
            <p:nvPr/>
          </p:nvGrpSpPr>
          <p:grpSpPr>
            <a:xfrm>
              <a:off x="2537795" y="3807526"/>
              <a:ext cx="1206600" cy="421800"/>
              <a:chOff x="6696077" y="2005049"/>
              <a:chExt cx="1206600" cy="421800"/>
            </a:xfrm>
          </p:grpSpPr>
          <p:sp>
            <p:nvSpPr>
              <p:cNvPr id="362" name="Google Shape;362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3" name="Google Shape;363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64" name="Google Shape;364;p15"/>
            <p:cNvGrpSpPr/>
            <p:nvPr/>
          </p:nvGrpSpPr>
          <p:grpSpPr>
            <a:xfrm>
              <a:off x="2462871" y="4254769"/>
              <a:ext cx="1206600" cy="421800"/>
              <a:chOff x="1988107" y="1820383"/>
              <a:chExt cx="1206600" cy="421800"/>
            </a:xfrm>
          </p:grpSpPr>
          <p:sp>
            <p:nvSpPr>
              <p:cNvPr id="365" name="Google Shape;365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6" name="Google Shape;366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>
              <a:off x="1544235" y="2832110"/>
              <a:ext cx="1206600" cy="421800"/>
              <a:chOff x="1988107" y="1820383"/>
              <a:chExt cx="1206600" cy="42180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9" name="Google Shape;369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0" name="Google Shape;370;p15"/>
            <p:cNvGrpSpPr/>
            <p:nvPr/>
          </p:nvGrpSpPr>
          <p:grpSpPr>
            <a:xfrm>
              <a:off x="1598853" y="2538014"/>
              <a:ext cx="1206600" cy="421800"/>
              <a:chOff x="1988107" y="1820383"/>
              <a:chExt cx="1206600" cy="421800"/>
            </a:xfrm>
          </p:grpSpPr>
          <p:sp>
            <p:nvSpPr>
              <p:cNvPr id="371" name="Google Shape;371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2" name="Google Shape;372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3" name="Google Shape;373;p15"/>
            <p:cNvGrpSpPr/>
            <p:nvPr/>
          </p:nvGrpSpPr>
          <p:grpSpPr>
            <a:xfrm>
              <a:off x="2747962" y="2374303"/>
              <a:ext cx="1206600" cy="421800"/>
              <a:chOff x="1988107" y="1820383"/>
              <a:chExt cx="1206600" cy="421800"/>
            </a:xfrm>
          </p:grpSpPr>
          <p:sp>
            <p:nvSpPr>
              <p:cNvPr id="374" name="Google Shape;374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6" name="Google Shape;376;p15"/>
            <p:cNvGrpSpPr/>
            <p:nvPr/>
          </p:nvGrpSpPr>
          <p:grpSpPr>
            <a:xfrm>
              <a:off x="3408610" y="4484490"/>
              <a:ext cx="1206600" cy="421800"/>
              <a:chOff x="1988107" y="1820383"/>
              <a:chExt cx="1206600" cy="421800"/>
            </a:xfrm>
          </p:grpSpPr>
          <p:sp>
            <p:nvSpPr>
              <p:cNvPr id="377" name="Google Shape;377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9" name="Google Shape;379;p15"/>
            <p:cNvGrpSpPr/>
            <p:nvPr/>
          </p:nvGrpSpPr>
          <p:grpSpPr>
            <a:xfrm>
              <a:off x="2694838" y="3242436"/>
              <a:ext cx="1206600" cy="421800"/>
              <a:chOff x="1988107" y="1820383"/>
              <a:chExt cx="1206600" cy="421800"/>
            </a:xfrm>
          </p:grpSpPr>
          <p:sp>
            <p:nvSpPr>
              <p:cNvPr id="380" name="Google Shape;380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2" name="Google Shape;382;p15"/>
            <p:cNvGrpSpPr/>
            <p:nvPr/>
          </p:nvGrpSpPr>
          <p:grpSpPr>
            <a:xfrm>
              <a:off x="3133419" y="3501076"/>
              <a:ext cx="1206600" cy="421800"/>
              <a:chOff x="1988107" y="1820383"/>
              <a:chExt cx="1206600" cy="421800"/>
            </a:xfrm>
          </p:grpSpPr>
          <p:sp>
            <p:nvSpPr>
              <p:cNvPr id="383" name="Google Shape;383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5" name="Google Shape;385;p15"/>
            <p:cNvGrpSpPr/>
            <p:nvPr/>
          </p:nvGrpSpPr>
          <p:grpSpPr>
            <a:xfrm>
              <a:off x="1720771" y="4906437"/>
              <a:ext cx="1206600" cy="421800"/>
              <a:chOff x="1988107" y="1820383"/>
              <a:chExt cx="1206600" cy="421800"/>
            </a:xfrm>
          </p:grpSpPr>
          <p:sp>
            <p:nvSpPr>
              <p:cNvPr id="386" name="Google Shape;386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7" name="Google Shape;387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8" name="Google Shape;388;p15"/>
            <p:cNvGrpSpPr/>
            <p:nvPr/>
          </p:nvGrpSpPr>
          <p:grpSpPr>
            <a:xfrm>
              <a:off x="1617471" y="3398383"/>
              <a:ext cx="1206600" cy="421800"/>
              <a:chOff x="1988107" y="1820383"/>
              <a:chExt cx="1206600" cy="421800"/>
            </a:xfrm>
          </p:grpSpPr>
          <p:sp>
            <p:nvSpPr>
              <p:cNvPr id="389" name="Google Shape;389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15"/>
            <p:cNvGrpSpPr/>
            <p:nvPr/>
          </p:nvGrpSpPr>
          <p:grpSpPr>
            <a:xfrm>
              <a:off x="1769871" y="3550783"/>
              <a:ext cx="1206600" cy="421800"/>
              <a:chOff x="1988107" y="1820383"/>
              <a:chExt cx="1206600" cy="421800"/>
            </a:xfrm>
          </p:grpSpPr>
          <p:sp>
            <p:nvSpPr>
              <p:cNvPr id="392" name="Google Shape;392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4" name="Google Shape;394;p15"/>
            <p:cNvGrpSpPr/>
            <p:nvPr/>
          </p:nvGrpSpPr>
          <p:grpSpPr>
            <a:xfrm>
              <a:off x="3791278" y="3893638"/>
              <a:ext cx="1206600" cy="421800"/>
              <a:chOff x="1988107" y="1820383"/>
              <a:chExt cx="1206600" cy="421800"/>
            </a:xfrm>
          </p:grpSpPr>
          <p:sp>
            <p:nvSpPr>
              <p:cNvPr id="395" name="Google Shape;395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6" name="Google Shape;396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7" name="Google Shape;397;p15"/>
            <p:cNvGrpSpPr/>
            <p:nvPr/>
          </p:nvGrpSpPr>
          <p:grpSpPr>
            <a:xfrm>
              <a:off x="1691588" y="3928935"/>
              <a:ext cx="1206600" cy="421800"/>
              <a:chOff x="1988107" y="1820383"/>
              <a:chExt cx="1206600" cy="421800"/>
            </a:xfrm>
          </p:grpSpPr>
          <p:sp>
            <p:nvSpPr>
              <p:cNvPr id="398" name="Google Shape;398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0" name="Google Shape;400;p15"/>
            <p:cNvGrpSpPr/>
            <p:nvPr/>
          </p:nvGrpSpPr>
          <p:grpSpPr>
            <a:xfrm>
              <a:off x="2457217" y="2805888"/>
              <a:ext cx="1206600" cy="421800"/>
              <a:chOff x="6696077" y="2005049"/>
              <a:chExt cx="1206600" cy="421800"/>
            </a:xfrm>
          </p:grpSpPr>
          <p:sp>
            <p:nvSpPr>
              <p:cNvPr id="401" name="Google Shape;401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2" name="Google Shape;402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3" name="Google Shape;403;p15"/>
            <p:cNvGrpSpPr/>
            <p:nvPr/>
          </p:nvGrpSpPr>
          <p:grpSpPr>
            <a:xfrm>
              <a:off x="4394530" y="3024055"/>
              <a:ext cx="1206600" cy="421800"/>
              <a:chOff x="6696077" y="2005049"/>
              <a:chExt cx="1206600" cy="421800"/>
            </a:xfrm>
          </p:grpSpPr>
          <p:sp>
            <p:nvSpPr>
              <p:cNvPr id="404" name="Google Shape;404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5" name="Google Shape;405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6" name="Google Shape;406;p15"/>
            <p:cNvGrpSpPr/>
            <p:nvPr/>
          </p:nvGrpSpPr>
          <p:grpSpPr>
            <a:xfrm>
              <a:off x="3317163" y="3303017"/>
              <a:ext cx="1206600" cy="421800"/>
              <a:chOff x="6696077" y="2005049"/>
              <a:chExt cx="1206600" cy="421800"/>
            </a:xfrm>
          </p:grpSpPr>
          <p:sp>
            <p:nvSpPr>
              <p:cNvPr id="407" name="Google Shape;407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8" name="Google Shape;408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9" name="Google Shape;409;p15"/>
            <p:cNvGrpSpPr/>
            <p:nvPr/>
          </p:nvGrpSpPr>
          <p:grpSpPr>
            <a:xfrm>
              <a:off x="4740318" y="4001279"/>
              <a:ext cx="1206600" cy="421800"/>
              <a:chOff x="6696077" y="2005049"/>
              <a:chExt cx="1206600" cy="421800"/>
            </a:xfrm>
          </p:grpSpPr>
          <p:sp>
            <p:nvSpPr>
              <p:cNvPr id="410" name="Google Shape;410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1" name="Google Shape;411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2" name="Google Shape;412;p15"/>
            <p:cNvGrpSpPr/>
            <p:nvPr/>
          </p:nvGrpSpPr>
          <p:grpSpPr>
            <a:xfrm>
              <a:off x="1040822" y="2299443"/>
              <a:ext cx="1206600" cy="421800"/>
              <a:chOff x="6696077" y="2005049"/>
              <a:chExt cx="1206600" cy="421800"/>
            </a:xfrm>
          </p:grpSpPr>
          <p:sp>
            <p:nvSpPr>
              <p:cNvPr id="413" name="Google Shape;413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4" name="Google Shape;414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5" name="Google Shape;415;p15"/>
            <p:cNvGrpSpPr/>
            <p:nvPr/>
          </p:nvGrpSpPr>
          <p:grpSpPr>
            <a:xfrm>
              <a:off x="2512948" y="5230310"/>
              <a:ext cx="1206600" cy="421800"/>
              <a:chOff x="6696077" y="2005049"/>
              <a:chExt cx="1206600" cy="421800"/>
            </a:xfrm>
          </p:grpSpPr>
          <p:sp>
            <p:nvSpPr>
              <p:cNvPr id="416" name="Google Shape;416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7" name="Google Shape;417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8" name="Google Shape;418;p15"/>
            <p:cNvGrpSpPr/>
            <p:nvPr/>
          </p:nvGrpSpPr>
          <p:grpSpPr>
            <a:xfrm>
              <a:off x="4108349" y="4760242"/>
              <a:ext cx="1206600" cy="421800"/>
              <a:chOff x="6696077" y="2005049"/>
              <a:chExt cx="1206600" cy="4218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0" name="Google Shape;420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1" name="Google Shape;421;p15"/>
            <p:cNvGrpSpPr/>
            <p:nvPr/>
          </p:nvGrpSpPr>
          <p:grpSpPr>
            <a:xfrm>
              <a:off x="3340427" y="4086491"/>
              <a:ext cx="1206600" cy="421800"/>
              <a:chOff x="6696077" y="2005049"/>
              <a:chExt cx="1206600" cy="421800"/>
            </a:xfrm>
          </p:grpSpPr>
          <p:sp>
            <p:nvSpPr>
              <p:cNvPr id="422" name="Google Shape;422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3" name="Google Shape;423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4" name="Google Shape;424;p15"/>
            <p:cNvGrpSpPr/>
            <p:nvPr/>
          </p:nvGrpSpPr>
          <p:grpSpPr>
            <a:xfrm>
              <a:off x="1250712" y="4023744"/>
              <a:ext cx="1206600" cy="421800"/>
              <a:chOff x="6696077" y="2005049"/>
              <a:chExt cx="1206600" cy="421800"/>
            </a:xfrm>
          </p:grpSpPr>
          <p:sp>
            <p:nvSpPr>
              <p:cNvPr id="425" name="Google Shape;425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6" name="Google Shape;426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7" name="Google Shape;427;p15"/>
            <p:cNvGrpSpPr/>
            <p:nvPr/>
          </p:nvGrpSpPr>
          <p:grpSpPr>
            <a:xfrm>
              <a:off x="3970154" y="2599748"/>
              <a:ext cx="1206600" cy="421800"/>
              <a:chOff x="7890720" y="423117"/>
              <a:chExt cx="1206600" cy="421800"/>
            </a:xfrm>
          </p:grpSpPr>
          <p:sp>
            <p:nvSpPr>
              <p:cNvPr id="428" name="Google Shape;428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9" name="Google Shape;429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" name="Google Shape;430;p15"/>
            <p:cNvGrpSpPr/>
            <p:nvPr/>
          </p:nvGrpSpPr>
          <p:grpSpPr>
            <a:xfrm>
              <a:off x="3020856" y="2230921"/>
              <a:ext cx="1206600" cy="421800"/>
              <a:chOff x="7890720" y="423117"/>
              <a:chExt cx="1206600" cy="421800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2" name="Google Shape;432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3" name="Google Shape;433;p15"/>
            <p:cNvGrpSpPr/>
            <p:nvPr/>
          </p:nvGrpSpPr>
          <p:grpSpPr>
            <a:xfrm>
              <a:off x="2239795" y="3578132"/>
              <a:ext cx="1206600" cy="421800"/>
              <a:chOff x="7890720" y="423117"/>
              <a:chExt cx="1206600" cy="421800"/>
            </a:xfrm>
          </p:grpSpPr>
          <p:sp>
            <p:nvSpPr>
              <p:cNvPr id="434" name="Google Shape;434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5" name="Google Shape;435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6" name="Google Shape;436;p15"/>
            <p:cNvGrpSpPr/>
            <p:nvPr/>
          </p:nvGrpSpPr>
          <p:grpSpPr>
            <a:xfrm>
              <a:off x="1844026" y="4228509"/>
              <a:ext cx="1206600" cy="421800"/>
              <a:chOff x="7890720" y="423117"/>
              <a:chExt cx="1206600" cy="421800"/>
            </a:xfrm>
          </p:grpSpPr>
          <p:sp>
            <p:nvSpPr>
              <p:cNvPr id="437" name="Google Shape;437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8" name="Google Shape;438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9" name="Google Shape;439;p15"/>
            <p:cNvGrpSpPr/>
            <p:nvPr/>
          </p:nvGrpSpPr>
          <p:grpSpPr>
            <a:xfrm>
              <a:off x="1004020" y="2713403"/>
              <a:ext cx="1206600" cy="421800"/>
              <a:chOff x="7890720" y="423117"/>
              <a:chExt cx="1206600" cy="421800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15"/>
            <p:cNvGrpSpPr/>
            <p:nvPr/>
          </p:nvGrpSpPr>
          <p:grpSpPr>
            <a:xfrm>
              <a:off x="1705363" y="1891918"/>
              <a:ext cx="1206600" cy="421800"/>
              <a:chOff x="7890720" y="423117"/>
              <a:chExt cx="1206600" cy="421800"/>
            </a:xfrm>
          </p:grpSpPr>
          <p:sp>
            <p:nvSpPr>
              <p:cNvPr id="443" name="Google Shape;443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5" name="Google Shape;445;p15"/>
            <p:cNvGrpSpPr/>
            <p:nvPr/>
          </p:nvGrpSpPr>
          <p:grpSpPr>
            <a:xfrm>
              <a:off x="4170646" y="4247412"/>
              <a:ext cx="1206600" cy="421800"/>
              <a:chOff x="7890720" y="423117"/>
              <a:chExt cx="1206600" cy="421800"/>
            </a:xfrm>
          </p:grpSpPr>
          <p:sp>
            <p:nvSpPr>
              <p:cNvPr id="446" name="Google Shape;446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7" name="Google Shape;447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8" name="Google Shape;448;p15"/>
            <p:cNvGrpSpPr/>
            <p:nvPr/>
          </p:nvGrpSpPr>
          <p:grpSpPr>
            <a:xfrm>
              <a:off x="3316230" y="4989466"/>
              <a:ext cx="1206600" cy="421800"/>
              <a:chOff x="7890720" y="423117"/>
              <a:chExt cx="1206600" cy="421800"/>
            </a:xfrm>
          </p:grpSpPr>
          <p:sp>
            <p:nvSpPr>
              <p:cNvPr id="449" name="Google Shape;449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0" name="Google Shape;450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1" name="Google Shape;451;p15"/>
            <p:cNvGrpSpPr/>
            <p:nvPr/>
          </p:nvGrpSpPr>
          <p:grpSpPr>
            <a:xfrm>
              <a:off x="830930" y="2933654"/>
              <a:ext cx="1206600" cy="421800"/>
              <a:chOff x="6696077" y="2005049"/>
              <a:chExt cx="1206600" cy="421800"/>
            </a:xfrm>
          </p:grpSpPr>
          <p:sp>
            <p:nvSpPr>
              <p:cNvPr id="452" name="Google Shape;452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3" name="Google Shape;453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4" name="Google Shape;454;p15"/>
            <p:cNvGrpSpPr/>
            <p:nvPr/>
          </p:nvGrpSpPr>
          <p:grpSpPr>
            <a:xfrm>
              <a:off x="3800256" y="1902872"/>
              <a:ext cx="1206600" cy="421800"/>
              <a:chOff x="7890720" y="423117"/>
              <a:chExt cx="1206600" cy="421800"/>
            </a:xfrm>
          </p:grpSpPr>
          <p:sp>
            <p:nvSpPr>
              <p:cNvPr id="455" name="Google Shape;455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7" name="Google Shape;457;p15"/>
            <p:cNvGrpSpPr/>
            <p:nvPr/>
          </p:nvGrpSpPr>
          <p:grpSpPr>
            <a:xfrm>
              <a:off x="2254188" y="2577730"/>
              <a:ext cx="1206600" cy="421800"/>
              <a:chOff x="7890720" y="423117"/>
              <a:chExt cx="1206600" cy="421800"/>
            </a:xfrm>
          </p:grpSpPr>
          <p:sp>
            <p:nvSpPr>
              <p:cNvPr id="458" name="Google Shape;458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9" name="Google Shape;459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0" name="Google Shape;460;p15"/>
            <p:cNvGrpSpPr/>
            <p:nvPr/>
          </p:nvGrpSpPr>
          <p:grpSpPr>
            <a:xfrm>
              <a:off x="980781" y="4674087"/>
              <a:ext cx="1206600" cy="421800"/>
              <a:chOff x="7890720" y="423117"/>
              <a:chExt cx="1206600" cy="421800"/>
            </a:xfrm>
          </p:grpSpPr>
          <p:sp>
            <p:nvSpPr>
              <p:cNvPr id="461" name="Google Shape;461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DDEAF6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3" name="Google Shape;463;p15"/>
            <p:cNvGrpSpPr/>
            <p:nvPr/>
          </p:nvGrpSpPr>
          <p:grpSpPr>
            <a:xfrm>
              <a:off x="3225140" y="2664542"/>
              <a:ext cx="1206600" cy="421800"/>
              <a:chOff x="1988107" y="1820383"/>
              <a:chExt cx="1206600" cy="4218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1988107" y="1820383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5" name="Google Shape;465;p15"/>
              <p:cNvSpPr txBox="1"/>
              <p:nvPr/>
            </p:nvSpPr>
            <p:spPr>
              <a:xfrm>
                <a:off x="2152779" y="1846691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6" name="Google Shape;466;p15"/>
            <p:cNvGrpSpPr/>
            <p:nvPr/>
          </p:nvGrpSpPr>
          <p:grpSpPr>
            <a:xfrm>
              <a:off x="1921741" y="4547747"/>
              <a:ext cx="1206600" cy="421800"/>
              <a:chOff x="6696077" y="2005049"/>
              <a:chExt cx="1206600" cy="421800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6696077" y="2005049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p15"/>
              <p:cNvSpPr txBox="1"/>
              <p:nvPr/>
            </p:nvSpPr>
            <p:spPr>
              <a:xfrm>
                <a:off x="6860749" y="2031357"/>
                <a:ext cx="877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9" name="Google Shape;469;p15"/>
            <p:cNvGrpSpPr/>
            <p:nvPr/>
          </p:nvGrpSpPr>
          <p:grpSpPr>
            <a:xfrm>
              <a:off x="3757558" y="3745544"/>
              <a:ext cx="1206600" cy="421800"/>
              <a:chOff x="7890720" y="423117"/>
              <a:chExt cx="1206600" cy="421800"/>
            </a:xfrm>
          </p:grpSpPr>
          <p:sp>
            <p:nvSpPr>
              <p:cNvPr id="470" name="Google Shape;470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4971614" y="3415433"/>
              <a:ext cx="1206600" cy="421800"/>
              <a:chOff x="7890720" y="423117"/>
              <a:chExt cx="1206600" cy="4218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4" name="Google Shape;474;p15"/>
              <p:cNvSpPr txBox="1"/>
              <p:nvPr/>
            </p:nvSpPr>
            <p:spPr>
              <a:xfrm>
                <a:off x="8055382" y="449426"/>
                <a:ext cx="10350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75" name="Google Shape;475;p15"/>
            <p:cNvGrpSpPr/>
            <p:nvPr/>
          </p:nvGrpSpPr>
          <p:grpSpPr>
            <a:xfrm>
              <a:off x="2225119" y="4505404"/>
              <a:ext cx="1206600" cy="421800"/>
              <a:chOff x="7890720" y="423117"/>
              <a:chExt cx="1206600" cy="421800"/>
            </a:xfrm>
          </p:grpSpPr>
          <p:sp>
            <p:nvSpPr>
              <p:cNvPr id="476" name="Google Shape;476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7" name="Google Shape;477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78" name="Google Shape;478;p15"/>
            <p:cNvGrpSpPr/>
            <p:nvPr/>
          </p:nvGrpSpPr>
          <p:grpSpPr>
            <a:xfrm>
              <a:off x="2897328" y="3106729"/>
              <a:ext cx="1206600" cy="421800"/>
              <a:chOff x="7890720" y="423117"/>
              <a:chExt cx="1206600" cy="421800"/>
            </a:xfrm>
          </p:grpSpPr>
          <p:sp>
            <p:nvSpPr>
              <p:cNvPr id="479" name="Google Shape;479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0" name="Google Shape;480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1835788" y="2160700"/>
              <a:ext cx="1206600" cy="421800"/>
              <a:chOff x="7890720" y="423117"/>
              <a:chExt cx="1206600" cy="421800"/>
            </a:xfrm>
          </p:grpSpPr>
          <p:sp>
            <p:nvSpPr>
              <p:cNvPr id="482" name="Google Shape;482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3" name="Google Shape;483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4" name="Google Shape;484;p15"/>
            <p:cNvGrpSpPr/>
            <p:nvPr/>
          </p:nvGrpSpPr>
          <p:grpSpPr>
            <a:xfrm>
              <a:off x="1099567" y="3679810"/>
              <a:ext cx="1206600" cy="421800"/>
              <a:chOff x="7890720" y="423117"/>
              <a:chExt cx="1206600" cy="421800"/>
            </a:xfrm>
          </p:grpSpPr>
          <p:sp>
            <p:nvSpPr>
              <p:cNvPr id="485" name="Google Shape;485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15"/>
              <p:cNvSpPr txBox="1"/>
              <p:nvPr/>
            </p:nvSpPr>
            <p:spPr>
              <a:xfrm>
                <a:off x="8055392" y="449425"/>
                <a:ext cx="8772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7" name="Google Shape;487;p15"/>
            <p:cNvGrpSpPr/>
            <p:nvPr/>
          </p:nvGrpSpPr>
          <p:grpSpPr>
            <a:xfrm>
              <a:off x="3851302" y="5161422"/>
              <a:ext cx="1206600" cy="421800"/>
              <a:chOff x="7890720" y="423117"/>
              <a:chExt cx="1206600" cy="421800"/>
            </a:xfrm>
          </p:grpSpPr>
          <p:sp>
            <p:nvSpPr>
              <p:cNvPr id="488" name="Google Shape;488;p15"/>
              <p:cNvSpPr/>
              <p:nvPr/>
            </p:nvSpPr>
            <p:spPr>
              <a:xfrm>
                <a:off x="7890720" y="423117"/>
                <a:ext cx="1206600" cy="421800"/>
              </a:xfrm>
              <a:prstGeom prst="roundRect">
                <a:avLst>
                  <a:gd fmla="val 16667" name="adj"/>
                </a:avLst>
              </a:prstGeom>
              <a:solidFill>
                <a:srgbClr val="FCD2F9"/>
              </a:solidFill>
              <a:ln cap="flat" cmpd="sng" w="12700">
                <a:solidFill>
                  <a:srgbClr val="0C0C0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15"/>
              <p:cNvSpPr txBox="1"/>
              <p:nvPr/>
            </p:nvSpPr>
            <p:spPr>
              <a:xfrm>
                <a:off x="8055404" y="449426"/>
                <a:ext cx="1035000" cy="365700"/>
              </a:xfrm>
              <a:prstGeom prst="rect">
                <a:avLst/>
              </a:prstGeom>
              <a:solidFill>
                <a:srgbClr val="FCD2F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캠핑장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90" name="Google Shape;490;p15"/>
          <p:cNvGrpSpPr/>
          <p:nvPr/>
        </p:nvGrpSpPr>
        <p:grpSpPr>
          <a:xfrm>
            <a:off x="516420" y="310575"/>
            <a:ext cx="2939088" cy="1042389"/>
            <a:chOff x="516420" y="310575"/>
            <a:chExt cx="2939088" cy="1042389"/>
          </a:xfrm>
        </p:grpSpPr>
        <p:sp>
          <p:nvSpPr>
            <p:cNvPr id="491" name="Google Shape;491;p15"/>
            <p:cNvSpPr txBox="1"/>
            <p:nvPr/>
          </p:nvSpPr>
          <p:spPr>
            <a:xfrm>
              <a:off x="797808" y="845064"/>
              <a:ext cx="2657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쉽게!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2" name="Google Shape;492;p15"/>
            <p:cNvSpPr txBox="1"/>
            <p:nvPr/>
          </p:nvSpPr>
          <p:spPr>
            <a:xfrm>
              <a:off x="516420" y="310575"/>
              <a:ext cx="233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493" name="Google Shape;493;p15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15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08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95" name="Google Shape;495;p15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496" name="Google Shape;496;p15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497" name="Google Shape;497;p15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498" name="Google Shape;498;p15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499" name="Google Shape;499;p15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00" name="Google Shape;500;p15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"/>
          <p:cNvSpPr txBox="1"/>
          <p:nvPr/>
        </p:nvSpPr>
        <p:spPr>
          <a:xfrm>
            <a:off x="6969614" y="1352931"/>
            <a:ext cx="20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Raw Data </a:t>
            </a:r>
            <a:endParaRPr sz="23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2170725" y="2435981"/>
            <a:ext cx="24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데이터 전처리 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7" name="Google Shape;507;p16"/>
          <p:cNvSpPr txBox="1"/>
          <p:nvPr/>
        </p:nvSpPr>
        <p:spPr>
          <a:xfrm>
            <a:off x="2450334" y="3760562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rPr>
              <a:t>태 그 화</a:t>
            </a:r>
            <a:endParaRPr sz="2400">
              <a:solidFill>
                <a:srgbClr val="3F3F3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8" name="Google Shape;508;p16"/>
          <p:cNvSpPr txBox="1"/>
          <p:nvPr/>
        </p:nvSpPr>
        <p:spPr>
          <a:xfrm>
            <a:off x="6505376" y="2251175"/>
            <a:ext cx="298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 전처리를 통해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데이터를 채우는 과정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09" name="Google Shape;509;p16"/>
          <p:cNvCxnSpPr/>
          <p:nvPr/>
        </p:nvCxnSpPr>
        <p:spPr>
          <a:xfrm>
            <a:off x="8043098" y="2982553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0" name="Google Shape;510;p16"/>
          <p:cNvSpPr txBox="1"/>
          <p:nvPr/>
        </p:nvSpPr>
        <p:spPr>
          <a:xfrm>
            <a:off x="6490911" y="3614575"/>
            <a:ext cx="31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채워진 데이터셋을 기반으로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태그별로 나누어 제공 </a:t>
            </a:r>
            <a:endParaRPr sz="19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11" name="Google Shape;511;p16"/>
          <p:cNvCxnSpPr>
            <a:stCxn id="510" idx="2"/>
            <a:endCxn id="512" idx="0"/>
          </p:cNvCxnSpPr>
          <p:nvPr/>
        </p:nvCxnSpPr>
        <p:spPr>
          <a:xfrm flipH="1">
            <a:off x="5777811" y="4291675"/>
            <a:ext cx="2265300" cy="4626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3" name="Google Shape;513;p16"/>
          <p:cNvCxnSpPr>
            <a:stCxn id="510" idx="2"/>
            <a:endCxn id="514" idx="0"/>
          </p:cNvCxnSpPr>
          <p:nvPr/>
        </p:nvCxnSpPr>
        <p:spPr>
          <a:xfrm>
            <a:off x="8043111" y="4291675"/>
            <a:ext cx="2182500" cy="5058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16"/>
          <p:cNvCxnSpPr>
            <a:stCxn id="510" idx="2"/>
            <a:endCxn id="516" idx="0"/>
          </p:cNvCxnSpPr>
          <p:nvPr/>
        </p:nvCxnSpPr>
        <p:spPr>
          <a:xfrm flipH="1">
            <a:off x="6850011" y="4291675"/>
            <a:ext cx="1193100" cy="7407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7" name="Google Shape;517;p16"/>
          <p:cNvCxnSpPr>
            <a:stCxn id="510" idx="2"/>
            <a:endCxn id="518" idx="0"/>
          </p:cNvCxnSpPr>
          <p:nvPr/>
        </p:nvCxnSpPr>
        <p:spPr>
          <a:xfrm>
            <a:off x="8043111" y="4291675"/>
            <a:ext cx="1069200" cy="734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19" name="Google Shape;519;p16"/>
          <p:cNvGrpSpPr/>
          <p:nvPr/>
        </p:nvGrpSpPr>
        <p:grpSpPr>
          <a:xfrm>
            <a:off x="5333827" y="4733917"/>
            <a:ext cx="888023" cy="328098"/>
            <a:chOff x="2758121" y="5548671"/>
            <a:chExt cx="888023" cy="328098"/>
          </a:xfrm>
        </p:grpSpPr>
        <p:sp>
          <p:nvSpPr>
            <p:cNvPr id="520" name="Google Shape;520;p16"/>
            <p:cNvSpPr/>
            <p:nvPr/>
          </p:nvSpPr>
          <p:spPr>
            <a:xfrm>
              <a:off x="2758121" y="5548671"/>
              <a:ext cx="888023" cy="32809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16"/>
            <p:cNvSpPr txBox="1"/>
            <p:nvPr/>
          </p:nvSpPr>
          <p:spPr>
            <a:xfrm>
              <a:off x="2930262" y="5568992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21" name="Google Shape;521;p16"/>
          <p:cNvGrpSpPr/>
          <p:nvPr/>
        </p:nvGrpSpPr>
        <p:grpSpPr>
          <a:xfrm>
            <a:off x="6406196" y="5012096"/>
            <a:ext cx="888023" cy="328121"/>
            <a:chOff x="2758121" y="5548671"/>
            <a:chExt cx="888023" cy="328121"/>
          </a:xfrm>
        </p:grpSpPr>
        <p:sp>
          <p:nvSpPr>
            <p:cNvPr id="522" name="Google Shape;522;p16"/>
            <p:cNvSpPr/>
            <p:nvPr/>
          </p:nvSpPr>
          <p:spPr>
            <a:xfrm>
              <a:off x="2758121" y="5548671"/>
              <a:ext cx="888023" cy="32809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16"/>
            <p:cNvSpPr txBox="1"/>
            <p:nvPr/>
          </p:nvSpPr>
          <p:spPr>
            <a:xfrm>
              <a:off x="2930262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23" name="Google Shape;523;p16"/>
          <p:cNvGrpSpPr/>
          <p:nvPr/>
        </p:nvGrpSpPr>
        <p:grpSpPr>
          <a:xfrm>
            <a:off x="8668364" y="5005692"/>
            <a:ext cx="888023" cy="328098"/>
            <a:chOff x="2758121" y="5548671"/>
            <a:chExt cx="888023" cy="328098"/>
          </a:xfrm>
        </p:grpSpPr>
        <p:sp>
          <p:nvSpPr>
            <p:cNvPr id="524" name="Google Shape;524;p16"/>
            <p:cNvSpPr/>
            <p:nvPr/>
          </p:nvSpPr>
          <p:spPr>
            <a:xfrm>
              <a:off x="2758121" y="5548671"/>
              <a:ext cx="888023" cy="32809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6"/>
            <p:cNvSpPr txBox="1"/>
            <p:nvPr/>
          </p:nvSpPr>
          <p:spPr>
            <a:xfrm>
              <a:off x="2930262" y="5568992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25" name="Google Shape;525;p16"/>
          <p:cNvGrpSpPr/>
          <p:nvPr/>
        </p:nvGrpSpPr>
        <p:grpSpPr>
          <a:xfrm>
            <a:off x="9781518" y="4777107"/>
            <a:ext cx="888023" cy="328098"/>
            <a:chOff x="2758121" y="5548671"/>
            <a:chExt cx="888023" cy="328098"/>
          </a:xfrm>
        </p:grpSpPr>
        <p:sp>
          <p:nvSpPr>
            <p:cNvPr id="526" name="Google Shape;526;p16"/>
            <p:cNvSpPr/>
            <p:nvPr/>
          </p:nvSpPr>
          <p:spPr>
            <a:xfrm>
              <a:off x="2758121" y="5548671"/>
              <a:ext cx="888023" cy="32809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6"/>
            <p:cNvSpPr txBox="1"/>
            <p:nvPr/>
          </p:nvSpPr>
          <p:spPr>
            <a:xfrm>
              <a:off x="2930262" y="5568992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527" name="Google Shape;527;p16"/>
          <p:cNvCxnSpPr>
            <a:stCxn id="510" idx="2"/>
            <a:endCxn id="528" idx="0"/>
          </p:cNvCxnSpPr>
          <p:nvPr/>
        </p:nvCxnSpPr>
        <p:spPr>
          <a:xfrm flipH="1">
            <a:off x="8025411" y="4291675"/>
            <a:ext cx="17700" cy="8352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29" name="Google Shape;529;p16"/>
          <p:cNvGrpSpPr/>
          <p:nvPr/>
        </p:nvGrpSpPr>
        <p:grpSpPr>
          <a:xfrm>
            <a:off x="7555202" y="5106555"/>
            <a:ext cx="888023" cy="328121"/>
            <a:chOff x="2758121" y="5548671"/>
            <a:chExt cx="888023" cy="328121"/>
          </a:xfrm>
        </p:grpSpPr>
        <p:sp>
          <p:nvSpPr>
            <p:cNvPr id="530" name="Google Shape;530;p16"/>
            <p:cNvSpPr/>
            <p:nvPr/>
          </p:nvSpPr>
          <p:spPr>
            <a:xfrm>
              <a:off x="2758121" y="5548671"/>
              <a:ext cx="888023" cy="32809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16"/>
            <p:cNvSpPr txBox="1"/>
            <p:nvPr/>
          </p:nvSpPr>
          <p:spPr>
            <a:xfrm>
              <a:off x="2956623" y="5568992"/>
              <a:ext cx="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태그</a:t>
              </a:r>
              <a:endParaRPr sz="1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31" name="Google Shape;531;p16"/>
          <p:cNvGrpSpPr/>
          <p:nvPr/>
        </p:nvGrpSpPr>
        <p:grpSpPr>
          <a:xfrm>
            <a:off x="516419" y="310575"/>
            <a:ext cx="4219177" cy="1042400"/>
            <a:chOff x="516419" y="310575"/>
            <a:chExt cx="4219177" cy="1042400"/>
          </a:xfrm>
        </p:grpSpPr>
        <p:sp>
          <p:nvSpPr>
            <p:cNvPr id="532" name="Google Shape;532;p16"/>
            <p:cNvSpPr txBox="1"/>
            <p:nvPr/>
          </p:nvSpPr>
          <p:spPr>
            <a:xfrm>
              <a:off x="797796" y="845075"/>
              <a:ext cx="393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3F3F3F"/>
                  </a:solidFill>
                  <a:latin typeface="Jua"/>
                  <a:ea typeface="Jua"/>
                  <a:cs typeface="Jua"/>
                  <a:sym typeface="Jua"/>
                </a:rPr>
                <a:t>선택 하기 쉬운 서비스</a:t>
              </a:r>
              <a:endParaRPr sz="2700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33" name="Google Shape;533;p16"/>
            <p:cNvSpPr txBox="1"/>
            <p:nvPr/>
          </p:nvSpPr>
          <p:spPr>
            <a:xfrm>
              <a:off x="516419" y="310575"/>
              <a:ext cx="2582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>
                  <a:solidFill>
                    <a:srgbClr val="4949E7"/>
                  </a:solidFill>
                  <a:latin typeface="Jua"/>
                  <a:ea typeface="Jua"/>
                  <a:cs typeface="Jua"/>
                  <a:sym typeface="Jua"/>
                </a:rPr>
                <a:t>02. 기획 배경</a:t>
              </a:r>
              <a:endParaRPr sz="1700">
                <a:solidFill>
                  <a:srgbClr val="4949E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534" name="Google Shape;534;p16"/>
          <p:cNvCxnSpPr/>
          <p:nvPr/>
        </p:nvCxnSpPr>
        <p:spPr>
          <a:xfrm>
            <a:off x="281550" y="758475"/>
            <a:ext cx="1145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16"/>
          <p:cNvSpPr txBox="1"/>
          <p:nvPr/>
        </p:nvSpPr>
        <p:spPr>
          <a:xfrm>
            <a:off x="11271450" y="389175"/>
            <a:ext cx="4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Jua"/>
                <a:ea typeface="Jua"/>
                <a:cs typeface="Jua"/>
                <a:sym typeface="Jua"/>
              </a:rPr>
              <a:t>09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36" name="Google Shape;536;p16"/>
          <p:cNvGrpSpPr/>
          <p:nvPr/>
        </p:nvGrpSpPr>
        <p:grpSpPr>
          <a:xfrm>
            <a:off x="5053377" y="6630403"/>
            <a:ext cx="2085246" cy="0"/>
            <a:chOff x="5053377" y="6630403"/>
            <a:chExt cx="2085246" cy="0"/>
          </a:xfrm>
        </p:grpSpPr>
        <p:cxnSp>
          <p:nvCxnSpPr>
            <p:cNvPr id="537" name="Google Shape;537;p16"/>
            <p:cNvCxnSpPr/>
            <p:nvPr/>
          </p:nvCxnSpPr>
          <p:spPr>
            <a:xfrm>
              <a:off x="50533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38" name="Google Shape;538;p16"/>
            <p:cNvCxnSpPr/>
            <p:nvPr/>
          </p:nvCxnSpPr>
          <p:spPr>
            <a:xfrm>
              <a:off x="5480944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4A86E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39" name="Google Shape;539;p16"/>
            <p:cNvCxnSpPr/>
            <p:nvPr/>
          </p:nvCxnSpPr>
          <p:spPr>
            <a:xfrm>
              <a:off x="5908511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40" name="Google Shape;540;p16"/>
            <p:cNvCxnSpPr/>
            <p:nvPr/>
          </p:nvCxnSpPr>
          <p:spPr>
            <a:xfrm>
              <a:off x="6336077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541" name="Google Shape;541;p16"/>
            <p:cNvCxnSpPr/>
            <p:nvPr/>
          </p:nvCxnSpPr>
          <p:spPr>
            <a:xfrm>
              <a:off x="6778623" y="6630403"/>
              <a:ext cx="360000" cy="0"/>
            </a:xfrm>
            <a:prstGeom prst="straightConnector1">
              <a:avLst/>
            </a:prstGeom>
            <a:noFill/>
            <a:ln cap="rnd" cmpd="sng" w="44450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